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1" r:id="rId2"/>
    <p:sldMasterId id="2147483653" r:id="rId3"/>
  </p:sldMasterIdLst>
  <p:notesMasterIdLst>
    <p:notesMasterId r:id="rId36"/>
  </p:notesMasterIdLst>
  <p:sldIdLst>
    <p:sldId id="256" r:id="rId4"/>
    <p:sldId id="261" r:id="rId5"/>
    <p:sldId id="299" r:id="rId6"/>
    <p:sldId id="300" r:id="rId7"/>
    <p:sldId id="302" r:id="rId8"/>
    <p:sldId id="305" r:id="rId9"/>
    <p:sldId id="306" r:id="rId10"/>
    <p:sldId id="321" r:id="rId11"/>
    <p:sldId id="303" r:id="rId12"/>
    <p:sldId id="304" r:id="rId13"/>
    <p:sldId id="307" r:id="rId14"/>
    <p:sldId id="308" r:id="rId15"/>
    <p:sldId id="319" r:id="rId16"/>
    <p:sldId id="309" r:id="rId17"/>
    <p:sldId id="311" r:id="rId18"/>
    <p:sldId id="310" r:id="rId19"/>
    <p:sldId id="327" r:id="rId20"/>
    <p:sldId id="324" r:id="rId21"/>
    <p:sldId id="323" r:id="rId22"/>
    <p:sldId id="326" r:id="rId23"/>
    <p:sldId id="317" r:id="rId24"/>
    <p:sldId id="322" r:id="rId25"/>
    <p:sldId id="320" r:id="rId26"/>
    <p:sldId id="312" r:id="rId27"/>
    <p:sldId id="314" r:id="rId28"/>
    <p:sldId id="315" r:id="rId29"/>
    <p:sldId id="273" r:id="rId30"/>
    <p:sldId id="280" r:id="rId31"/>
    <p:sldId id="316" r:id="rId32"/>
    <p:sldId id="318" r:id="rId33"/>
    <p:sldId id="265" r:id="rId34"/>
    <p:sldId id="268" r:id="rId3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2A40D"/>
    <a:srgbClr val="32A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0221" autoAdjust="0"/>
  </p:normalViewPr>
  <p:slideViewPr>
    <p:cSldViewPr>
      <p:cViewPr varScale="1">
        <p:scale>
          <a:sx n="119" d="100"/>
          <a:sy n="119" d="100"/>
        </p:scale>
        <p:origin x="594" y="102"/>
      </p:cViewPr>
      <p:guideLst>
        <p:guide orient="horz" pos="139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9FEC2E-E4D5-4C9D-B1DE-4655E35B30D0}" type="doc">
      <dgm:prSet loTypeId="urn:microsoft.com/office/officeart/2005/8/layout/hierarchy6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CD8A22C0-284F-4D29-901D-D92DAF0591C1}">
      <dgm:prSet phldrT="[文字]" custT="1"/>
      <dgm:spPr>
        <a:solidFill>
          <a:schemeClr val="accent4">
            <a:lumMod val="75000"/>
          </a:schemeClr>
        </a:solidFill>
        <a:ln>
          <a:noFill/>
        </a:ln>
      </dgm:spPr>
      <dgm:t>
        <a:bodyPr/>
        <a:lstStyle/>
        <a:p>
          <a:r>
            <a: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紙本論文</a:t>
          </a:r>
        </a:p>
      </dgm:t>
    </dgm:pt>
    <dgm:pt modelId="{9EA270CA-D45A-4DA1-A1D6-21B61B0CA5DB}" type="parTrans" cxnId="{6280F20F-76A5-4563-862D-1F0581008004}">
      <dgm:prSet/>
      <dgm:spPr>
        <a:ln w="12700">
          <a:headEnd type="none" w="med" len="med"/>
          <a:tailEnd type="arrow" w="med" len="med"/>
        </a:ln>
      </dgm:spPr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6D61756-EEB9-46DD-811F-24DC740DA35B}" type="sibTrans" cxnId="{6280F20F-76A5-4563-862D-1F0581008004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883BB36-B085-44D0-948C-07F759760A80}">
      <dgm:prSet phldrT="[文字]" custT="1"/>
      <dgm:spPr>
        <a:ln>
          <a:noFill/>
        </a:ln>
      </dgm:spPr>
      <dgm:t>
        <a:bodyPr/>
        <a:lstStyle/>
        <a:p>
          <a:r>
            <a: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國家圖書館</a:t>
          </a:r>
        </a:p>
      </dgm:t>
    </dgm:pt>
    <dgm:pt modelId="{779EF5F6-D1EF-434C-93E7-605C65D0836F}" type="parTrans" cxnId="{071DE435-DE08-443C-867D-995A71E64BC5}">
      <dgm:prSet/>
      <dgm:spPr>
        <a:ln w="12700">
          <a:headEnd type="none" w="med" len="med"/>
          <a:tailEnd type="arrow" w="med" len="med"/>
        </a:ln>
      </dgm:spPr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FE11572-34CD-475E-BDB0-F0222FE66222}" type="sibTrans" cxnId="{071DE435-DE08-443C-867D-995A71E64BC5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28CB59D-724B-4C5D-A051-A259043869F9}">
      <dgm:prSet phldrT="[文字]" custT="1"/>
      <dgm:spPr>
        <a:solidFill>
          <a:schemeClr val="accent4">
            <a:lumMod val="75000"/>
          </a:schemeClr>
        </a:solidFill>
        <a:ln>
          <a:noFill/>
        </a:ln>
      </dgm:spPr>
      <dgm:t>
        <a:bodyPr/>
        <a:lstStyle/>
        <a:p>
          <a:r>
            <a:rPr lang="zh-TW" altLang="en-US" sz="1200" b="1">
              <a:latin typeface="微軟正黑體" panose="020B0604030504040204" pitchFamily="34" charset="-120"/>
              <a:ea typeface="微軟正黑體" panose="020B0604030504040204" pitchFamily="34" charset="-120"/>
            </a:rPr>
            <a:t>電子檔</a:t>
          </a:r>
          <a:endParaRPr lang="zh-TW" altLang="en-US" sz="1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8EFA262-08A1-4905-A341-6850CC7C8745}" type="parTrans" cxnId="{F1B1A3EB-3419-4807-8476-0A380E60AEA4}">
      <dgm:prSet/>
      <dgm:spPr>
        <a:ln w="12700">
          <a:headEnd type="none" w="med" len="med"/>
          <a:tailEnd type="arrow" w="med" len="med"/>
        </a:ln>
      </dgm:spPr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C57BD43-BE83-4FFA-8EDD-8BD853D2B89A}" type="sibTrans" cxnId="{F1B1A3EB-3419-4807-8476-0A380E60AEA4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79C37D5-A592-4A63-A0B6-DF63A05722CC}">
      <dgm:prSet phldrT="[文字]" custT="1"/>
      <dgm:spPr>
        <a:ln>
          <a:noFill/>
        </a:ln>
      </dgm:spPr>
      <dgm:t>
        <a:bodyPr/>
        <a:lstStyle/>
        <a:p>
          <a:r>
            <a: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臺灣大學</a:t>
          </a:r>
        </a:p>
      </dgm:t>
    </dgm:pt>
    <dgm:pt modelId="{19F3E0F2-ACFC-4AB0-8F3C-BD5098F62C68}" type="parTrans" cxnId="{632FB85D-6E70-4302-88D1-826B9F511E9A}">
      <dgm:prSet/>
      <dgm:spPr>
        <a:ln w="12700">
          <a:headEnd type="none" w="med" len="med"/>
          <a:tailEnd type="arrow" w="med" len="med"/>
        </a:ln>
      </dgm:spPr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0CBFB62-2A8E-4AB2-B9D1-CF7C16D97F79}" type="sibTrans" cxnId="{632FB85D-6E70-4302-88D1-826B9F511E9A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679333E-3987-4CA5-8AE8-B3934DA633C4}">
      <dgm:prSet phldrT="[文字]"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r>
            <a:rPr lang="en-US" altLang="zh-TW" sz="11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1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閱覽紙本</a:t>
          </a:r>
          <a:br>
            <a:rPr lang="en-US" altLang="zh-TW" sz="1100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11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1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單機讀電子檔</a:t>
          </a:r>
        </a:p>
      </dgm:t>
    </dgm:pt>
    <dgm:pt modelId="{A4F9BB04-66F9-43F6-91A4-2AD794FF7427}" type="parTrans" cxnId="{889C0CC9-19B4-43C9-A6E2-D4704C5647F0}">
      <dgm:prSet/>
      <dgm:spPr>
        <a:ln w="12700">
          <a:prstDash val="solid"/>
          <a:headEnd type="none" w="med" len="med"/>
          <a:tailEnd type="none" w="med" len="med"/>
        </a:ln>
      </dgm:spPr>
      <dgm:t>
        <a:bodyPr/>
        <a:lstStyle/>
        <a:p>
          <a:endParaRPr lang="zh-TW" altLang="en-US" sz="1400" b="1"/>
        </a:p>
      </dgm:t>
    </dgm:pt>
    <dgm:pt modelId="{34175977-2D8F-45F1-BE0A-326280B66567}" type="sibTrans" cxnId="{889C0CC9-19B4-43C9-A6E2-D4704C5647F0}">
      <dgm:prSet/>
      <dgm:spPr/>
      <dgm:t>
        <a:bodyPr/>
        <a:lstStyle/>
        <a:p>
          <a:endParaRPr lang="zh-TW" altLang="en-US" sz="1400" b="1"/>
        </a:p>
      </dgm:t>
    </dgm:pt>
    <dgm:pt modelId="{205DA159-2BFA-4C19-BB71-D524AD5716D1}">
      <dgm:prSet phldrT="[文字]"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r>
            <a: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閱覽紙本</a:t>
          </a:r>
          <a:endParaRPr lang="en-US" altLang="zh-TW" sz="1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1345AC6-69D2-4B94-BA26-94F6766C16D6}" type="parTrans" cxnId="{2C958EEA-8B5F-4F0A-9255-567280523EBB}">
      <dgm:prSet/>
      <dgm:spPr>
        <a:ln w="12700">
          <a:prstDash val="solid"/>
          <a:headEnd type="none" w="med" len="med"/>
          <a:tailEnd type="none" w="med" len="med"/>
        </a:ln>
      </dgm:spPr>
      <dgm:t>
        <a:bodyPr/>
        <a:lstStyle/>
        <a:p>
          <a:endParaRPr lang="zh-TW" altLang="en-US" sz="1400" b="1"/>
        </a:p>
      </dgm:t>
    </dgm:pt>
    <dgm:pt modelId="{B9A44867-FFA2-462B-8031-55C1704806D5}" type="sibTrans" cxnId="{2C958EEA-8B5F-4F0A-9255-567280523EBB}">
      <dgm:prSet/>
      <dgm:spPr/>
      <dgm:t>
        <a:bodyPr/>
        <a:lstStyle/>
        <a:p>
          <a:endParaRPr lang="zh-TW" altLang="en-US" sz="1400" b="1"/>
        </a:p>
      </dgm:t>
    </dgm:pt>
    <dgm:pt modelId="{5E34810E-BC4F-4C98-9C91-290EC3F42DED}">
      <dgm:prSet phldrT="[文字]"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r>
            <a: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臺灣大學博碩士論文典藏系統</a:t>
          </a:r>
        </a:p>
      </dgm:t>
    </dgm:pt>
    <dgm:pt modelId="{020DEA50-1E00-4FD1-89CA-C73659C36D9A}" type="parTrans" cxnId="{F77CDDF7-EA20-4C55-AE20-69B22B4E9D32}">
      <dgm:prSet/>
      <dgm:spPr>
        <a:ln w="12700">
          <a:prstDash val="solid"/>
          <a:headEnd type="none" w="med" len="med"/>
          <a:tailEnd type="none" w="med" len="med"/>
        </a:ln>
      </dgm:spPr>
      <dgm:t>
        <a:bodyPr/>
        <a:lstStyle/>
        <a:p>
          <a:endParaRPr lang="zh-TW" altLang="en-US" sz="1400" b="1"/>
        </a:p>
      </dgm:t>
    </dgm:pt>
    <dgm:pt modelId="{56A6C9F4-FD62-4708-9E8B-5F08F92FEFAF}" type="sibTrans" cxnId="{F77CDDF7-EA20-4C55-AE20-69B22B4E9D32}">
      <dgm:prSet/>
      <dgm:spPr/>
      <dgm:t>
        <a:bodyPr/>
        <a:lstStyle/>
        <a:p>
          <a:endParaRPr lang="zh-TW" altLang="en-US" sz="1400" b="1"/>
        </a:p>
      </dgm:t>
    </dgm:pt>
    <dgm:pt modelId="{FF407C53-77AA-46CC-9408-C4E272056C47}">
      <dgm:prSet phldrT="[文字]" custT="1"/>
      <dgm:spPr>
        <a:solidFill>
          <a:schemeClr val="accent4">
            <a:lumMod val="75000"/>
          </a:schemeClr>
        </a:solidFill>
        <a:ln>
          <a:noFill/>
        </a:ln>
      </dgm:spPr>
      <dgm:t>
        <a:bodyPr/>
        <a:lstStyle/>
        <a:p>
          <a:r>
            <a: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電子檔上傳</a:t>
          </a:r>
        </a:p>
      </dgm:t>
    </dgm:pt>
    <dgm:pt modelId="{8C662DFE-6147-4778-8F53-D71BE06567F8}" type="sibTrans" cxnId="{A774FE83-517F-4792-A112-FF26FFB635C4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BBCC492-95E6-40A6-B3E1-2EF6347A37B3}" type="parTrans" cxnId="{A774FE83-517F-4792-A112-FF26FFB635C4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BAFB1FD-DF08-4668-AED5-6E552502DBFD}">
      <dgm:prSet phldrT="[文字]" custT="1"/>
      <dgm:spPr>
        <a:ln>
          <a:noFill/>
        </a:ln>
      </dgm:spPr>
      <dgm:t>
        <a:bodyPr/>
        <a:lstStyle/>
        <a:p>
          <a:r>
            <a: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紙本</a:t>
          </a:r>
          <a:r>
            <a:rPr lang="en-US" altLang="zh-TW" sz="12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+</a:t>
          </a:r>
          <a:r>
            <a:rPr lang="zh-TW" altLang="en-US" sz="12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電子檔</a:t>
          </a:r>
        </a:p>
      </dgm:t>
    </dgm:pt>
    <dgm:pt modelId="{E41D1455-6C74-49F3-BE15-92002DC3E324}" type="parTrans" cxnId="{4C455EDF-9EEC-485A-AD6F-841E6A0431A8}">
      <dgm:prSet/>
      <dgm:spPr>
        <a:ln w="12700">
          <a:headEnd type="none" w="med" len="med"/>
          <a:tailEnd type="arrow" w="med" len="med"/>
        </a:ln>
      </dgm:spPr>
      <dgm:t>
        <a:bodyPr/>
        <a:lstStyle/>
        <a:p>
          <a:endParaRPr lang="zh-TW" altLang="en-US" sz="1100"/>
        </a:p>
      </dgm:t>
    </dgm:pt>
    <dgm:pt modelId="{1D0E8A9F-6E3D-4942-8D94-9304589CB799}" type="sibTrans" cxnId="{4C455EDF-9EEC-485A-AD6F-841E6A0431A8}">
      <dgm:prSet/>
      <dgm:spPr/>
      <dgm:t>
        <a:bodyPr/>
        <a:lstStyle/>
        <a:p>
          <a:endParaRPr lang="zh-TW" altLang="en-US" sz="1100"/>
        </a:p>
      </dgm:t>
    </dgm:pt>
    <dgm:pt modelId="{AF76FA04-32B0-485A-805D-02D130EB4575}">
      <dgm:prSet phldrT="[文字]"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臺大圖書館</a:t>
          </a:r>
        </a:p>
      </dgm:t>
    </dgm:pt>
    <dgm:pt modelId="{58A1E997-BE14-44F9-8A72-F4333E25D3F3}" type="parTrans" cxnId="{774D9F8E-A4E6-47C4-9296-3EDFAEA61DEE}">
      <dgm:prSet/>
      <dgm:spPr>
        <a:ln w="12700">
          <a:solidFill>
            <a:schemeClr val="tx1"/>
          </a:solidFill>
          <a:headEnd type="none" w="med" len="med"/>
          <a:tailEnd type="arrow" w="med" len="med"/>
        </a:ln>
      </dgm:spPr>
      <dgm:t>
        <a:bodyPr/>
        <a:lstStyle/>
        <a:p>
          <a:endParaRPr lang="zh-TW" altLang="en-US" sz="1100"/>
        </a:p>
      </dgm:t>
    </dgm:pt>
    <dgm:pt modelId="{721D5161-B6B1-42C5-AF96-C8A5F589EF99}" type="sibTrans" cxnId="{774D9F8E-A4E6-47C4-9296-3EDFAEA61DEE}">
      <dgm:prSet/>
      <dgm:spPr/>
      <dgm:t>
        <a:bodyPr/>
        <a:lstStyle/>
        <a:p>
          <a:endParaRPr lang="zh-TW" altLang="en-US" sz="1100"/>
        </a:p>
      </dgm:t>
    </dgm:pt>
    <dgm:pt modelId="{3077F30D-D7AD-44DC-AFEB-93D28CACE302}">
      <dgm:prSet custT="1"/>
      <dgm:spPr>
        <a:ln>
          <a:noFill/>
        </a:ln>
      </dgm:spPr>
      <dgm:t>
        <a:bodyPr/>
        <a:lstStyle/>
        <a:p>
          <a:r>
            <a: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國家圖書館</a:t>
          </a:r>
        </a:p>
      </dgm:t>
    </dgm:pt>
    <dgm:pt modelId="{CB7EC76B-9934-4B0C-8AD8-FC17050D1434}" type="parTrans" cxnId="{114DA65B-8084-4332-8FFA-54F76A48CF85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/>
        </a:p>
      </dgm:t>
    </dgm:pt>
    <dgm:pt modelId="{7FC07285-7718-423D-A075-8961B11EA386}" type="sibTrans" cxnId="{114DA65B-8084-4332-8FFA-54F76A48CF85}">
      <dgm:prSet/>
      <dgm:spPr/>
      <dgm:t>
        <a:bodyPr/>
        <a:lstStyle/>
        <a:p>
          <a:endParaRPr lang="zh-TW" altLang="en-US"/>
        </a:p>
      </dgm:t>
    </dgm:pt>
    <dgm:pt modelId="{1A902355-E013-4D16-AC99-AD9116EF3991}">
      <dgm:prSet custT="1"/>
      <dgm:spPr>
        <a:ln>
          <a:noFill/>
        </a:ln>
      </dgm:spPr>
      <dgm:t>
        <a:bodyPr/>
        <a:lstStyle/>
        <a:p>
          <a:r>
            <a:rPr lang="zh-TW" altLang="en-US" sz="11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資料庫廠商</a:t>
          </a:r>
        </a:p>
      </dgm:t>
    </dgm:pt>
    <dgm:pt modelId="{0926D432-814F-460D-B1EF-2E837A4D0750}" type="parTrans" cxnId="{A569FEC6-3937-414B-B58F-3A234868836B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zh-TW" altLang="en-US" sz="1400" b="0">
            <a:solidFill>
              <a:srgbClr val="FF0000"/>
            </a:solidFill>
          </a:endParaRPr>
        </a:p>
      </dgm:t>
    </dgm:pt>
    <dgm:pt modelId="{D957D1CE-5434-4ED4-AEC9-AC0ED36CB269}" type="sibTrans" cxnId="{A569FEC6-3937-414B-B58F-3A234868836B}">
      <dgm:prSet/>
      <dgm:spPr/>
      <dgm:t>
        <a:bodyPr/>
        <a:lstStyle/>
        <a:p>
          <a:endParaRPr lang="zh-TW" altLang="en-US"/>
        </a:p>
      </dgm:t>
    </dgm:pt>
    <dgm:pt modelId="{9AC71C48-A87A-4DF9-B659-5B247796E220}">
      <dgm:prSet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r>
            <a:rPr lang="zh-TW" altLang="en-US" sz="1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臺灣博碩士論文知識加值系統</a:t>
          </a:r>
        </a:p>
      </dgm:t>
    </dgm:pt>
    <dgm:pt modelId="{7CE1F7EA-77C8-49B7-BCE7-59EA222AC925}" type="parTrans" cxnId="{88512135-8E9A-4A57-9CE7-7399F544F11C}">
      <dgm:prSet/>
      <dgm:spPr/>
      <dgm:t>
        <a:bodyPr/>
        <a:lstStyle/>
        <a:p>
          <a:endParaRPr lang="zh-TW" altLang="en-US"/>
        </a:p>
      </dgm:t>
    </dgm:pt>
    <dgm:pt modelId="{BA7473D1-A822-4C98-AAB6-1F9284D7B21B}" type="sibTrans" cxnId="{88512135-8E9A-4A57-9CE7-7399F544F11C}">
      <dgm:prSet/>
      <dgm:spPr/>
      <dgm:t>
        <a:bodyPr/>
        <a:lstStyle/>
        <a:p>
          <a:endParaRPr lang="zh-TW" altLang="en-US"/>
        </a:p>
      </dgm:t>
    </dgm:pt>
    <dgm:pt modelId="{55EC26CB-2DED-4478-B7D2-472121F4E789}">
      <dgm:prSet custT="1"/>
      <dgm:spPr>
        <a:ln>
          <a:noFill/>
        </a:ln>
      </dgm:spPr>
      <dgm:t>
        <a:bodyPr/>
        <a:lstStyle/>
        <a:p>
          <a:r>
            <a: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臺大合作</a:t>
          </a:r>
          <a:br>
            <a: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資料庫廠商</a:t>
          </a:r>
          <a:br>
            <a: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目前為華藝</a:t>
          </a:r>
          <a:r>
            <a: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7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F6119DA-1A8D-4A60-B26C-44C28EFA2815}" type="parTrans" cxnId="{3779CF62-BB80-449D-9100-BDA5BCCB24A4}">
      <dgm:prSet/>
      <dgm:spPr/>
      <dgm:t>
        <a:bodyPr/>
        <a:lstStyle/>
        <a:p>
          <a:endParaRPr lang="zh-TW" altLang="en-US"/>
        </a:p>
      </dgm:t>
    </dgm:pt>
    <dgm:pt modelId="{FFCB7BAB-86A0-47EA-93E5-215E50F17C83}" type="sibTrans" cxnId="{3779CF62-BB80-449D-9100-BDA5BCCB24A4}">
      <dgm:prSet/>
      <dgm:spPr/>
      <dgm:t>
        <a:bodyPr/>
        <a:lstStyle/>
        <a:p>
          <a:endParaRPr lang="zh-TW" altLang="en-US"/>
        </a:p>
      </dgm:t>
    </dgm:pt>
    <dgm:pt modelId="{01C744F7-CBC5-490E-8E1D-0011B3E35911}">
      <dgm:prSet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華藝線上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圖書館</a:t>
          </a:r>
        </a:p>
      </dgm:t>
    </dgm:pt>
    <dgm:pt modelId="{523F654F-B2D7-4AA9-AA3E-A826FA6FCD8F}" type="parTrans" cxnId="{4D6E48D6-808D-45E4-8A57-EBE43D17389D}">
      <dgm:prSet/>
      <dgm:spPr/>
      <dgm:t>
        <a:bodyPr/>
        <a:lstStyle/>
        <a:p>
          <a:endParaRPr lang="zh-TW" altLang="en-US"/>
        </a:p>
      </dgm:t>
    </dgm:pt>
    <dgm:pt modelId="{2333D0C8-3954-44EC-813B-011287C77B99}" type="sibTrans" cxnId="{4D6E48D6-808D-45E4-8A57-EBE43D17389D}">
      <dgm:prSet/>
      <dgm:spPr/>
      <dgm:t>
        <a:bodyPr/>
        <a:lstStyle/>
        <a:p>
          <a:endParaRPr lang="zh-TW" altLang="en-US"/>
        </a:p>
      </dgm:t>
    </dgm:pt>
    <dgm:pt modelId="{93165969-2EB9-47FE-9724-6B2586613298}">
      <dgm:prSet phldrT="[文字]"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臺大圖書館</a:t>
          </a:r>
          <a:endParaRPr lang="en-US" altLang="zh-TW" sz="1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EDB78F1-AFB3-4E7D-BFC4-26F13ADA00A9}" type="sibTrans" cxnId="{9D459358-66AE-42B5-AD3C-E63C35313192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E090513-856E-4C05-8E9D-D72ADE51467A}" type="parTrans" cxnId="{9D459358-66AE-42B5-AD3C-E63C35313192}">
      <dgm:prSet/>
      <dgm:spPr>
        <a:ln w="12700">
          <a:headEnd type="none" w="med" len="med"/>
          <a:tailEnd type="arrow" w="med" len="med"/>
        </a:ln>
      </dgm:spPr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ADBE1D9-4B87-496E-BB74-211C1710F159}" type="pres">
      <dgm:prSet presAssocID="{D09FEC2E-E4D5-4C9D-B1DE-4655E35B30D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FCDD6F7-C7C5-4A1F-AE68-AE54107CD0AD}" type="pres">
      <dgm:prSet presAssocID="{D09FEC2E-E4D5-4C9D-B1DE-4655E35B30D0}" presName="hierFlow" presStyleCnt="0"/>
      <dgm:spPr/>
    </dgm:pt>
    <dgm:pt modelId="{95331D58-730B-4909-8CEF-0D02BCB69024}" type="pres">
      <dgm:prSet presAssocID="{D09FEC2E-E4D5-4C9D-B1DE-4655E35B30D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D81C0CC-194B-4030-AE0A-976A0FA21CCE}" type="pres">
      <dgm:prSet presAssocID="{FF407C53-77AA-46CC-9408-C4E272056C47}" presName="Name14" presStyleCnt="0"/>
      <dgm:spPr/>
    </dgm:pt>
    <dgm:pt modelId="{36289E38-5241-4B7C-AB51-53A036924182}" type="pres">
      <dgm:prSet presAssocID="{FF407C53-77AA-46CC-9408-C4E272056C47}" presName="level1Shape" presStyleLbl="node0" presStyleIdx="0" presStyleCnt="1" custAng="0" custScaleX="181626" custScaleY="109161" custLinFactY="-31654" custLinFactNeighborX="-21398" custLinFactNeighborY="-100000">
        <dgm:presLayoutVars>
          <dgm:chPref val="3"/>
        </dgm:presLayoutVars>
      </dgm:prSet>
      <dgm:spPr/>
    </dgm:pt>
    <dgm:pt modelId="{10D5F946-0A26-4688-AB6B-56F16965ED74}" type="pres">
      <dgm:prSet presAssocID="{FF407C53-77AA-46CC-9408-C4E272056C47}" presName="hierChild2" presStyleCnt="0"/>
      <dgm:spPr/>
    </dgm:pt>
    <dgm:pt modelId="{1D1A122D-6F62-4109-B8A9-B686DC057695}" type="pres">
      <dgm:prSet presAssocID="{9EA270CA-D45A-4DA1-A1D6-21B61B0CA5DB}" presName="Name19" presStyleLbl="parChTrans1D2" presStyleIdx="0" presStyleCnt="2"/>
      <dgm:spPr/>
    </dgm:pt>
    <dgm:pt modelId="{52B83F82-2826-48A8-93A7-A8B73104276D}" type="pres">
      <dgm:prSet presAssocID="{CD8A22C0-284F-4D29-901D-D92DAF0591C1}" presName="Name21" presStyleCnt="0"/>
      <dgm:spPr/>
    </dgm:pt>
    <dgm:pt modelId="{854C3CB3-1891-45BC-B17A-6C4ED0246205}" type="pres">
      <dgm:prSet presAssocID="{CD8A22C0-284F-4D29-901D-D92DAF0591C1}" presName="level2Shape" presStyleLbl="node2" presStyleIdx="0" presStyleCnt="2" custScaleX="200101" custScaleY="70064" custLinFactNeighborX="-19050" custLinFactNeighborY="-63186"/>
      <dgm:spPr/>
    </dgm:pt>
    <dgm:pt modelId="{9225C622-63CD-4F4A-AB20-8263E4767709}" type="pres">
      <dgm:prSet presAssocID="{CD8A22C0-284F-4D29-901D-D92DAF0591C1}" presName="hierChild3" presStyleCnt="0"/>
      <dgm:spPr/>
    </dgm:pt>
    <dgm:pt modelId="{CF39A53D-C7D7-4942-B2A2-566F47D18353}" type="pres">
      <dgm:prSet presAssocID="{E41D1455-6C74-49F3-BE15-92002DC3E324}" presName="Name19" presStyleLbl="parChTrans1D3" presStyleIdx="0" presStyleCnt="4"/>
      <dgm:spPr/>
    </dgm:pt>
    <dgm:pt modelId="{232FE769-FC0E-4718-ACB9-67E0994D6F1C}" type="pres">
      <dgm:prSet presAssocID="{7BAFB1FD-DF08-4668-AED5-6E552502DBFD}" presName="Name21" presStyleCnt="0"/>
      <dgm:spPr/>
    </dgm:pt>
    <dgm:pt modelId="{77360466-E6BD-4F77-8EF1-CC0CB28019B5}" type="pres">
      <dgm:prSet presAssocID="{7BAFB1FD-DF08-4668-AED5-6E552502DBFD}" presName="level2Shape" presStyleLbl="node3" presStyleIdx="0" presStyleCnt="4" custScaleX="211688" custScaleY="88231" custLinFactNeighborX="-11452" custLinFactNeighborY="80764"/>
      <dgm:spPr/>
    </dgm:pt>
    <dgm:pt modelId="{DF4BFD14-7492-4E7F-A485-C8E33C87F07F}" type="pres">
      <dgm:prSet presAssocID="{7BAFB1FD-DF08-4668-AED5-6E552502DBFD}" presName="hierChild3" presStyleCnt="0"/>
      <dgm:spPr/>
    </dgm:pt>
    <dgm:pt modelId="{79F0F59A-5A4D-434F-90BA-F3219379D0AE}" type="pres">
      <dgm:prSet presAssocID="{779EF5F6-D1EF-434C-93E7-605C65D0836F}" presName="Name19" presStyleLbl="parChTrans1D4" presStyleIdx="0" presStyleCnt="9"/>
      <dgm:spPr/>
    </dgm:pt>
    <dgm:pt modelId="{83E48845-08BB-4E8B-A0E1-9A2371C5F430}" type="pres">
      <dgm:prSet presAssocID="{C883BB36-B085-44D0-948C-07F759760A80}" presName="Name21" presStyleCnt="0"/>
      <dgm:spPr/>
    </dgm:pt>
    <dgm:pt modelId="{85DB5FC0-1AF7-4F7F-B948-A344CC00D117}" type="pres">
      <dgm:prSet presAssocID="{C883BB36-B085-44D0-948C-07F759760A80}" presName="level2Shape" presStyleLbl="node4" presStyleIdx="0" presStyleCnt="9" custScaleX="195651" custScaleY="80044" custLinFactY="37807" custLinFactNeighborX="-1750" custLinFactNeighborY="100000"/>
      <dgm:spPr/>
    </dgm:pt>
    <dgm:pt modelId="{CBE42223-811C-4EA5-9388-B1630D919875}" type="pres">
      <dgm:prSet presAssocID="{C883BB36-B085-44D0-948C-07F759760A80}" presName="hierChild3" presStyleCnt="0"/>
      <dgm:spPr/>
    </dgm:pt>
    <dgm:pt modelId="{B98BEDDB-B032-41A2-B82D-F927AFB3B2D8}" type="pres">
      <dgm:prSet presAssocID="{A4F9BB04-66F9-43F6-91A4-2AD794FF7427}" presName="Name19" presStyleLbl="parChTrans1D4" presStyleIdx="1" presStyleCnt="9"/>
      <dgm:spPr/>
    </dgm:pt>
    <dgm:pt modelId="{B87F9808-7024-48DF-9AAB-5E32EDDA2224}" type="pres">
      <dgm:prSet presAssocID="{0679333E-3987-4CA5-8AE8-B3934DA633C4}" presName="Name21" presStyleCnt="0"/>
      <dgm:spPr/>
    </dgm:pt>
    <dgm:pt modelId="{1816995F-8E61-454B-B216-DA01C268EC60}" type="pres">
      <dgm:prSet presAssocID="{0679333E-3987-4CA5-8AE8-B3934DA633C4}" presName="level2Shape" presStyleLbl="node4" presStyleIdx="1" presStyleCnt="9" custScaleX="230924" custScaleY="198511" custLinFactY="114578" custLinFactNeighborX="64531" custLinFactNeighborY="200000"/>
      <dgm:spPr/>
    </dgm:pt>
    <dgm:pt modelId="{83DA4E32-FD80-4E9D-B1F7-135ED2AC8501}" type="pres">
      <dgm:prSet presAssocID="{0679333E-3987-4CA5-8AE8-B3934DA633C4}" presName="hierChild3" presStyleCnt="0"/>
      <dgm:spPr/>
    </dgm:pt>
    <dgm:pt modelId="{8D8A6C88-E5F4-48E0-85BF-F0B7E1508F4E}" type="pres">
      <dgm:prSet presAssocID="{DE090513-856E-4C05-8E9D-D72ADE51467A}" presName="Name19" presStyleLbl="parChTrans1D4" presStyleIdx="2" presStyleCnt="9"/>
      <dgm:spPr/>
    </dgm:pt>
    <dgm:pt modelId="{AFA891A6-C69A-41C1-9D50-05817BD3D9AC}" type="pres">
      <dgm:prSet presAssocID="{93165969-2EB9-47FE-9724-6B2586613298}" presName="Name21" presStyleCnt="0"/>
      <dgm:spPr/>
    </dgm:pt>
    <dgm:pt modelId="{8B6C78C1-7798-4E27-AA09-A20008AE48C6}" type="pres">
      <dgm:prSet presAssocID="{93165969-2EB9-47FE-9724-6B2586613298}" presName="level2Shape" presStyleLbl="node4" presStyleIdx="2" presStyleCnt="9" custScaleX="186689" custScaleY="89524" custLinFactY="31470" custLinFactNeighborX="2961" custLinFactNeighborY="100000"/>
      <dgm:spPr/>
    </dgm:pt>
    <dgm:pt modelId="{C5320C01-32F3-4169-AAF4-74468F0A2C1C}" type="pres">
      <dgm:prSet presAssocID="{93165969-2EB9-47FE-9724-6B2586613298}" presName="hierChild3" presStyleCnt="0"/>
      <dgm:spPr/>
    </dgm:pt>
    <dgm:pt modelId="{758B83DA-459E-4DAB-A926-B6A3893D3517}" type="pres">
      <dgm:prSet presAssocID="{71345AC6-69D2-4B94-BA26-94F6766C16D6}" presName="Name19" presStyleLbl="parChTrans1D4" presStyleIdx="3" presStyleCnt="9"/>
      <dgm:spPr/>
    </dgm:pt>
    <dgm:pt modelId="{5C887C9C-2660-4EC4-8918-A29D848E0EA7}" type="pres">
      <dgm:prSet presAssocID="{205DA159-2BFA-4C19-BB71-D524AD5716D1}" presName="Name21" presStyleCnt="0"/>
      <dgm:spPr/>
    </dgm:pt>
    <dgm:pt modelId="{0D34633F-7D2E-405B-8772-34F832C88F9F}" type="pres">
      <dgm:prSet presAssocID="{205DA159-2BFA-4C19-BB71-D524AD5716D1}" presName="level2Shape" presStyleLbl="node4" presStyleIdx="3" presStyleCnt="9" custScaleX="161740" custScaleY="130140" custLinFactY="146674" custLinFactNeighborX="47101" custLinFactNeighborY="200000"/>
      <dgm:spPr/>
    </dgm:pt>
    <dgm:pt modelId="{BFD18B24-C9E4-45D5-9B7E-411E172B5A50}" type="pres">
      <dgm:prSet presAssocID="{205DA159-2BFA-4C19-BB71-D524AD5716D1}" presName="hierChild3" presStyleCnt="0"/>
      <dgm:spPr/>
    </dgm:pt>
    <dgm:pt modelId="{23C74D62-F736-4F25-92D7-D040EDEB4E2A}" type="pres">
      <dgm:prSet presAssocID="{E8EFA262-08A1-4905-A341-6850CC7C8745}" presName="Name19" presStyleLbl="parChTrans1D2" presStyleIdx="1" presStyleCnt="2"/>
      <dgm:spPr/>
    </dgm:pt>
    <dgm:pt modelId="{D573E3BB-122B-44CE-A76B-ACFB8F7DBFA2}" type="pres">
      <dgm:prSet presAssocID="{D28CB59D-724B-4C5D-A051-A259043869F9}" presName="Name21" presStyleCnt="0"/>
      <dgm:spPr/>
    </dgm:pt>
    <dgm:pt modelId="{67DA7E0E-546C-4E10-A9C1-42AC70E10B7B}" type="pres">
      <dgm:prSet presAssocID="{D28CB59D-724B-4C5D-A051-A259043869F9}" presName="level2Shape" presStyleLbl="node2" presStyleIdx="1" presStyleCnt="2" custScaleX="182481" custScaleY="108856" custLinFactNeighborX="6350" custLinFactNeighborY="-56581"/>
      <dgm:spPr/>
    </dgm:pt>
    <dgm:pt modelId="{AF568DCA-2210-41F0-B57C-3AE5CADBC5AE}" type="pres">
      <dgm:prSet presAssocID="{D28CB59D-724B-4C5D-A051-A259043869F9}" presName="hierChild3" presStyleCnt="0"/>
      <dgm:spPr/>
    </dgm:pt>
    <dgm:pt modelId="{F0EAF8FB-4B7A-4B06-A877-B3C2D8F8A113}" type="pres">
      <dgm:prSet presAssocID="{19F3E0F2-ACFC-4AB0-8F3C-BD5098F62C68}" presName="Name19" presStyleLbl="parChTrans1D3" presStyleIdx="1" presStyleCnt="4"/>
      <dgm:spPr/>
    </dgm:pt>
    <dgm:pt modelId="{35676ED1-5004-4FB0-9869-0308FAD1CA54}" type="pres">
      <dgm:prSet presAssocID="{079C37D5-A592-4A63-A0B6-DF63A05722CC}" presName="Name21" presStyleCnt="0"/>
      <dgm:spPr/>
    </dgm:pt>
    <dgm:pt modelId="{D7345EBC-B78F-4BBD-B1EB-A5F4C5797BD7}" type="pres">
      <dgm:prSet presAssocID="{079C37D5-A592-4A63-A0B6-DF63A05722CC}" presName="level2Shape" presStyleLbl="node3" presStyleIdx="1" presStyleCnt="4" custScaleX="158738" custScaleY="85797" custLinFactNeighborX="-14153" custLinFactNeighborY="58182"/>
      <dgm:spPr/>
    </dgm:pt>
    <dgm:pt modelId="{168F9E9F-ED89-4929-8FBC-F47B9F33B9E0}" type="pres">
      <dgm:prSet presAssocID="{079C37D5-A592-4A63-A0B6-DF63A05722CC}" presName="hierChild3" presStyleCnt="0"/>
      <dgm:spPr/>
    </dgm:pt>
    <dgm:pt modelId="{1DDDB437-B906-4C77-A22C-2B4179906BCB}" type="pres">
      <dgm:prSet presAssocID="{58A1E997-BE14-44F9-8A72-F4333E25D3F3}" presName="Name19" presStyleLbl="parChTrans1D4" presStyleIdx="4" presStyleCnt="9"/>
      <dgm:spPr/>
    </dgm:pt>
    <dgm:pt modelId="{F884C6BC-6EED-4E58-A74E-A161C3054B63}" type="pres">
      <dgm:prSet presAssocID="{AF76FA04-32B0-485A-805D-02D130EB4575}" presName="Name21" presStyleCnt="0"/>
      <dgm:spPr/>
    </dgm:pt>
    <dgm:pt modelId="{7BD57E29-0FC5-4790-99C6-FB694C24FED7}" type="pres">
      <dgm:prSet presAssocID="{AF76FA04-32B0-485A-805D-02D130EB4575}" presName="level2Shape" presStyleLbl="node4" presStyleIdx="4" presStyleCnt="9" custScaleX="208162" custScaleY="61021" custLinFactY="27841" custLinFactNeighborX="-19966" custLinFactNeighborY="100000"/>
      <dgm:spPr/>
    </dgm:pt>
    <dgm:pt modelId="{535CC8B8-D4F6-4810-B4B7-381F3F6628BE}" type="pres">
      <dgm:prSet presAssocID="{AF76FA04-32B0-485A-805D-02D130EB4575}" presName="hierChild3" presStyleCnt="0"/>
      <dgm:spPr/>
    </dgm:pt>
    <dgm:pt modelId="{855BB8EB-1C9A-42A1-9730-148B880276F5}" type="pres">
      <dgm:prSet presAssocID="{020DEA50-1E00-4FD1-89CA-C73659C36D9A}" presName="Name19" presStyleLbl="parChTrans1D4" presStyleIdx="5" presStyleCnt="9"/>
      <dgm:spPr/>
    </dgm:pt>
    <dgm:pt modelId="{D21951F9-EF6F-431A-B9F2-881922EEF707}" type="pres">
      <dgm:prSet presAssocID="{5E34810E-BC4F-4C98-9C91-290EC3F42DED}" presName="Name21" presStyleCnt="0"/>
      <dgm:spPr/>
    </dgm:pt>
    <dgm:pt modelId="{D0E49344-F683-4FA5-9907-E656A75E510A}" type="pres">
      <dgm:prSet presAssocID="{5E34810E-BC4F-4C98-9C91-290EC3F42DED}" presName="level2Shape" presStyleLbl="node4" presStyleIdx="5" presStyleCnt="9" custScaleX="247352" custScaleY="158034" custLinFactY="135721" custLinFactNeighborX="19324" custLinFactNeighborY="200000"/>
      <dgm:spPr/>
    </dgm:pt>
    <dgm:pt modelId="{5948F770-8265-4DC9-8618-F3294D4BF5BB}" type="pres">
      <dgm:prSet presAssocID="{5E34810E-BC4F-4C98-9C91-290EC3F42DED}" presName="hierChild3" presStyleCnt="0"/>
      <dgm:spPr/>
    </dgm:pt>
    <dgm:pt modelId="{5548ABCD-8CD4-4B2D-9BB0-26AD66BB60C2}" type="pres">
      <dgm:prSet presAssocID="{CB7EC76B-9934-4B0C-8AD8-FC17050D1434}" presName="Name19" presStyleLbl="parChTrans1D3" presStyleIdx="2" presStyleCnt="4"/>
      <dgm:spPr/>
    </dgm:pt>
    <dgm:pt modelId="{DB55AC7B-4C90-4221-B96D-2B214DE542B4}" type="pres">
      <dgm:prSet presAssocID="{3077F30D-D7AD-44DC-AFEB-93D28CACE302}" presName="Name21" presStyleCnt="0"/>
      <dgm:spPr/>
    </dgm:pt>
    <dgm:pt modelId="{FF90EB15-48B4-410E-A09A-B7569ED06B5A}" type="pres">
      <dgm:prSet presAssocID="{3077F30D-D7AD-44DC-AFEB-93D28CACE302}" presName="level2Shape" presStyleLbl="node3" presStyleIdx="2" presStyleCnt="4" custScaleX="192584" custScaleY="109497" custLinFactNeighborX="-8455" custLinFactNeighborY="44965"/>
      <dgm:spPr/>
    </dgm:pt>
    <dgm:pt modelId="{413A5AE7-4518-4807-B481-F4AF1BCB2386}" type="pres">
      <dgm:prSet presAssocID="{3077F30D-D7AD-44DC-AFEB-93D28CACE302}" presName="hierChild3" presStyleCnt="0"/>
      <dgm:spPr/>
    </dgm:pt>
    <dgm:pt modelId="{AF5EE9A9-2E9B-4F96-9C4F-F0C7810CE894}" type="pres">
      <dgm:prSet presAssocID="{7CE1F7EA-77C8-49B7-BCE7-59EA222AC925}" presName="Name19" presStyleLbl="parChTrans1D4" presStyleIdx="6" presStyleCnt="9"/>
      <dgm:spPr/>
    </dgm:pt>
    <dgm:pt modelId="{0FD3EC65-1536-4A90-99D7-799A45C64358}" type="pres">
      <dgm:prSet presAssocID="{9AC71C48-A87A-4DF9-B659-5B247796E220}" presName="Name21" presStyleCnt="0"/>
      <dgm:spPr/>
    </dgm:pt>
    <dgm:pt modelId="{234730A5-C1EB-47C5-B11E-3B370DFD87EF}" type="pres">
      <dgm:prSet presAssocID="{9AC71C48-A87A-4DF9-B659-5B247796E220}" presName="level2Shape" presStyleLbl="node4" presStyleIdx="6" presStyleCnt="9" custScaleX="154102" custScaleY="152141" custLinFactY="178465" custLinFactNeighborX="1188" custLinFactNeighborY="200000"/>
      <dgm:spPr/>
    </dgm:pt>
    <dgm:pt modelId="{43698195-CC23-4961-A404-A4B0E7FC2484}" type="pres">
      <dgm:prSet presAssocID="{9AC71C48-A87A-4DF9-B659-5B247796E220}" presName="hierChild3" presStyleCnt="0"/>
      <dgm:spPr/>
    </dgm:pt>
    <dgm:pt modelId="{B4B196CF-4627-4A0D-98EE-166CC13F1727}" type="pres">
      <dgm:prSet presAssocID="{0926D432-814F-460D-B1EF-2E837A4D0750}" presName="Name19" presStyleLbl="parChTrans1D3" presStyleIdx="3" presStyleCnt="4"/>
      <dgm:spPr/>
    </dgm:pt>
    <dgm:pt modelId="{946B530E-9257-41DD-A827-7EDE943A16FF}" type="pres">
      <dgm:prSet presAssocID="{1A902355-E013-4D16-AC99-AD9116EF3991}" presName="Name21" presStyleCnt="0"/>
      <dgm:spPr/>
    </dgm:pt>
    <dgm:pt modelId="{1E92A687-1E19-4282-8A08-E6C68C839300}" type="pres">
      <dgm:prSet presAssocID="{1A902355-E013-4D16-AC99-AD9116EF3991}" presName="level2Shape" presStyleLbl="node3" presStyleIdx="3" presStyleCnt="4" custScaleX="169243" custScaleY="121644" custLinFactNeighborX="-19314" custLinFactNeighborY="32002"/>
      <dgm:spPr/>
    </dgm:pt>
    <dgm:pt modelId="{02DA1723-4399-4515-9FB9-250DB7AE8E60}" type="pres">
      <dgm:prSet presAssocID="{1A902355-E013-4D16-AC99-AD9116EF3991}" presName="hierChild3" presStyleCnt="0"/>
      <dgm:spPr/>
    </dgm:pt>
    <dgm:pt modelId="{057CB729-1E5F-4526-8B9B-7A25A442CC02}" type="pres">
      <dgm:prSet presAssocID="{CF6119DA-1A8D-4A60-B26C-44C28EFA2815}" presName="Name19" presStyleLbl="parChTrans1D4" presStyleIdx="7" presStyleCnt="9"/>
      <dgm:spPr/>
    </dgm:pt>
    <dgm:pt modelId="{4EDC349A-D283-4ADD-9BBF-46743292B754}" type="pres">
      <dgm:prSet presAssocID="{55EC26CB-2DED-4478-B7D2-472121F4E789}" presName="Name21" presStyleCnt="0"/>
      <dgm:spPr/>
    </dgm:pt>
    <dgm:pt modelId="{98F3BCF5-BB28-4272-A063-22CF29CAFEAD}" type="pres">
      <dgm:prSet presAssocID="{55EC26CB-2DED-4478-B7D2-472121F4E789}" presName="level2Shape" presStyleLbl="node4" presStyleIdx="7" presStyleCnt="9" custScaleX="227990" custScaleY="242137" custLinFactNeighborX="-36200" custLinFactNeighborY="24202"/>
      <dgm:spPr/>
    </dgm:pt>
    <dgm:pt modelId="{2F8F7B0F-CA29-430D-99EA-03CA36CDD54F}" type="pres">
      <dgm:prSet presAssocID="{55EC26CB-2DED-4478-B7D2-472121F4E789}" presName="hierChild3" presStyleCnt="0"/>
      <dgm:spPr/>
    </dgm:pt>
    <dgm:pt modelId="{82570CA6-BD4A-4654-89A6-6543DBF7ED93}" type="pres">
      <dgm:prSet presAssocID="{523F654F-B2D7-4AA9-AA3E-A826FA6FCD8F}" presName="Name19" presStyleLbl="parChTrans1D4" presStyleIdx="8" presStyleCnt="9"/>
      <dgm:spPr/>
    </dgm:pt>
    <dgm:pt modelId="{A0CFCD7A-5010-4773-B924-0B010E0979DB}" type="pres">
      <dgm:prSet presAssocID="{01C744F7-CBC5-490E-8E1D-0011B3E35911}" presName="Name21" presStyleCnt="0"/>
      <dgm:spPr/>
    </dgm:pt>
    <dgm:pt modelId="{944166B4-3AD8-4500-B20E-D1380A24112F}" type="pres">
      <dgm:prSet presAssocID="{01C744F7-CBC5-490E-8E1D-0011B3E35911}" presName="level2Shape" presStyleLbl="node4" presStyleIdx="8" presStyleCnt="9" custScaleX="152407" custScaleY="155105" custLinFactNeighborX="-46242" custLinFactNeighborY="70081"/>
      <dgm:spPr/>
    </dgm:pt>
    <dgm:pt modelId="{2BF973FB-E891-4F0F-B83F-D537B62B40BA}" type="pres">
      <dgm:prSet presAssocID="{01C744F7-CBC5-490E-8E1D-0011B3E35911}" presName="hierChild3" presStyleCnt="0"/>
      <dgm:spPr/>
    </dgm:pt>
    <dgm:pt modelId="{BD745C0E-F493-4857-952D-5A8979689B9A}" type="pres">
      <dgm:prSet presAssocID="{D09FEC2E-E4D5-4C9D-B1DE-4655E35B30D0}" presName="bgShapesFlow" presStyleCnt="0"/>
      <dgm:spPr/>
    </dgm:pt>
  </dgm:ptLst>
  <dgm:cxnLst>
    <dgm:cxn modelId="{5E33350A-293F-40CE-9871-C568BC592F93}" type="presOf" srcId="{7BAFB1FD-DF08-4668-AED5-6E552502DBFD}" destId="{77360466-E6BD-4F77-8EF1-CC0CB28019B5}" srcOrd="0" destOrd="0" presId="urn:microsoft.com/office/officeart/2005/8/layout/hierarchy6"/>
    <dgm:cxn modelId="{6280F20F-76A5-4563-862D-1F0581008004}" srcId="{FF407C53-77AA-46CC-9408-C4E272056C47}" destId="{CD8A22C0-284F-4D29-901D-D92DAF0591C1}" srcOrd="0" destOrd="0" parTransId="{9EA270CA-D45A-4DA1-A1D6-21B61B0CA5DB}" sibTransId="{46D61756-EEB9-46DD-811F-24DC740DA35B}"/>
    <dgm:cxn modelId="{0AAC1813-02E9-4EC2-8628-54D9357BFEF1}" type="presOf" srcId="{01C744F7-CBC5-490E-8E1D-0011B3E35911}" destId="{944166B4-3AD8-4500-B20E-D1380A24112F}" srcOrd="0" destOrd="0" presId="urn:microsoft.com/office/officeart/2005/8/layout/hierarchy6"/>
    <dgm:cxn modelId="{45DD3D15-2E3A-4952-9E90-E3E1EF53CBF1}" type="presOf" srcId="{19F3E0F2-ACFC-4AB0-8F3C-BD5098F62C68}" destId="{F0EAF8FB-4B7A-4B06-A877-B3C2D8F8A113}" srcOrd="0" destOrd="0" presId="urn:microsoft.com/office/officeart/2005/8/layout/hierarchy6"/>
    <dgm:cxn modelId="{5A1F881B-925C-4CF5-BC9F-2015DDD7360F}" type="presOf" srcId="{5E34810E-BC4F-4C98-9C91-290EC3F42DED}" destId="{D0E49344-F683-4FA5-9907-E656A75E510A}" srcOrd="0" destOrd="0" presId="urn:microsoft.com/office/officeart/2005/8/layout/hierarchy6"/>
    <dgm:cxn modelId="{BE8DA01B-A859-44C6-8CAA-98A7714F3ECD}" type="presOf" srcId="{523F654F-B2D7-4AA9-AA3E-A826FA6FCD8F}" destId="{82570CA6-BD4A-4654-89A6-6543DBF7ED93}" srcOrd="0" destOrd="0" presId="urn:microsoft.com/office/officeart/2005/8/layout/hierarchy6"/>
    <dgm:cxn modelId="{0DD1A81E-EE23-4911-9A1D-FEA6172DB8C4}" type="presOf" srcId="{779EF5F6-D1EF-434C-93E7-605C65D0836F}" destId="{79F0F59A-5A4D-434F-90BA-F3219379D0AE}" srcOrd="0" destOrd="0" presId="urn:microsoft.com/office/officeart/2005/8/layout/hierarchy6"/>
    <dgm:cxn modelId="{B484671F-0410-4B84-9C7A-C39EB68344B1}" type="presOf" srcId="{AF76FA04-32B0-485A-805D-02D130EB4575}" destId="{7BD57E29-0FC5-4790-99C6-FB694C24FED7}" srcOrd="0" destOrd="0" presId="urn:microsoft.com/office/officeart/2005/8/layout/hierarchy6"/>
    <dgm:cxn modelId="{B5118C23-A024-435B-A22E-BFC9D26A7BB2}" type="presOf" srcId="{E41D1455-6C74-49F3-BE15-92002DC3E324}" destId="{CF39A53D-C7D7-4942-B2A2-566F47D18353}" srcOrd="0" destOrd="0" presId="urn:microsoft.com/office/officeart/2005/8/layout/hierarchy6"/>
    <dgm:cxn modelId="{AF0CBE28-9A81-4E02-A1B6-4BB70DCA6040}" type="presOf" srcId="{58A1E997-BE14-44F9-8A72-F4333E25D3F3}" destId="{1DDDB437-B906-4C77-A22C-2B4179906BCB}" srcOrd="0" destOrd="0" presId="urn:microsoft.com/office/officeart/2005/8/layout/hierarchy6"/>
    <dgm:cxn modelId="{4C351D2E-A920-4F9F-8E37-C1C1FC2C3832}" type="presOf" srcId="{CB7EC76B-9934-4B0C-8AD8-FC17050D1434}" destId="{5548ABCD-8CD4-4B2D-9BB0-26AD66BB60C2}" srcOrd="0" destOrd="0" presId="urn:microsoft.com/office/officeart/2005/8/layout/hierarchy6"/>
    <dgm:cxn modelId="{51CBC632-31C9-4876-8D46-B65A210BBC4B}" type="presOf" srcId="{CF6119DA-1A8D-4A60-B26C-44C28EFA2815}" destId="{057CB729-1E5F-4526-8B9B-7A25A442CC02}" srcOrd="0" destOrd="0" presId="urn:microsoft.com/office/officeart/2005/8/layout/hierarchy6"/>
    <dgm:cxn modelId="{88512135-8E9A-4A57-9CE7-7399F544F11C}" srcId="{3077F30D-D7AD-44DC-AFEB-93D28CACE302}" destId="{9AC71C48-A87A-4DF9-B659-5B247796E220}" srcOrd="0" destOrd="0" parTransId="{7CE1F7EA-77C8-49B7-BCE7-59EA222AC925}" sibTransId="{BA7473D1-A822-4C98-AAB6-1F9284D7B21B}"/>
    <dgm:cxn modelId="{071DE435-DE08-443C-867D-995A71E64BC5}" srcId="{7BAFB1FD-DF08-4668-AED5-6E552502DBFD}" destId="{C883BB36-B085-44D0-948C-07F759760A80}" srcOrd="0" destOrd="0" parTransId="{779EF5F6-D1EF-434C-93E7-605C65D0836F}" sibTransId="{CFE11572-34CD-475E-BDB0-F0222FE66222}"/>
    <dgm:cxn modelId="{C7E1AA3F-2B74-4B36-98FE-C6BCE9B3BAEE}" type="presOf" srcId="{D09FEC2E-E4D5-4C9D-B1DE-4655E35B30D0}" destId="{7ADBE1D9-4B87-496E-BB74-211C1710F159}" srcOrd="0" destOrd="0" presId="urn:microsoft.com/office/officeart/2005/8/layout/hierarchy6"/>
    <dgm:cxn modelId="{114DA65B-8084-4332-8FFA-54F76A48CF85}" srcId="{D28CB59D-724B-4C5D-A051-A259043869F9}" destId="{3077F30D-D7AD-44DC-AFEB-93D28CACE302}" srcOrd="1" destOrd="0" parTransId="{CB7EC76B-9934-4B0C-8AD8-FC17050D1434}" sibTransId="{7FC07285-7718-423D-A075-8961B11EA386}"/>
    <dgm:cxn modelId="{632FB85D-6E70-4302-88D1-826B9F511E9A}" srcId="{D28CB59D-724B-4C5D-A051-A259043869F9}" destId="{079C37D5-A592-4A63-A0B6-DF63A05722CC}" srcOrd="0" destOrd="0" parTransId="{19F3E0F2-ACFC-4AB0-8F3C-BD5098F62C68}" sibTransId="{D0CBFB62-2A8E-4AB2-B9D1-CF7C16D97F79}"/>
    <dgm:cxn modelId="{427D8D61-1A5E-4DFD-BE30-5A15729A9BBA}" type="presOf" srcId="{A4F9BB04-66F9-43F6-91A4-2AD794FF7427}" destId="{B98BEDDB-B032-41A2-B82D-F927AFB3B2D8}" srcOrd="0" destOrd="0" presId="urn:microsoft.com/office/officeart/2005/8/layout/hierarchy6"/>
    <dgm:cxn modelId="{3779CF62-BB80-449D-9100-BDA5BCCB24A4}" srcId="{1A902355-E013-4D16-AC99-AD9116EF3991}" destId="{55EC26CB-2DED-4478-B7D2-472121F4E789}" srcOrd="0" destOrd="0" parTransId="{CF6119DA-1A8D-4A60-B26C-44C28EFA2815}" sibTransId="{FFCB7BAB-86A0-47EA-93E5-215E50F17C83}"/>
    <dgm:cxn modelId="{E4D17E63-4FD9-4D9E-931A-D52F93788980}" type="presOf" srcId="{0679333E-3987-4CA5-8AE8-B3934DA633C4}" destId="{1816995F-8E61-454B-B216-DA01C268EC60}" srcOrd="0" destOrd="0" presId="urn:microsoft.com/office/officeart/2005/8/layout/hierarchy6"/>
    <dgm:cxn modelId="{FD4B8F65-7225-4179-91A5-FEE2C2F12A2A}" type="presOf" srcId="{55EC26CB-2DED-4478-B7D2-472121F4E789}" destId="{98F3BCF5-BB28-4272-A063-22CF29CAFEAD}" srcOrd="0" destOrd="0" presId="urn:microsoft.com/office/officeart/2005/8/layout/hierarchy6"/>
    <dgm:cxn modelId="{AC82166F-C92A-4D29-9BC6-916B3DEB46EF}" type="presOf" srcId="{CD8A22C0-284F-4D29-901D-D92DAF0591C1}" destId="{854C3CB3-1891-45BC-B17A-6C4ED0246205}" srcOrd="0" destOrd="0" presId="urn:microsoft.com/office/officeart/2005/8/layout/hierarchy6"/>
    <dgm:cxn modelId="{74DCD64F-8DF2-4C8B-B3E2-729C75303F28}" type="presOf" srcId="{1A902355-E013-4D16-AC99-AD9116EF3991}" destId="{1E92A687-1E19-4282-8A08-E6C68C839300}" srcOrd="0" destOrd="0" presId="urn:microsoft.com/office/officeart/2005/8/layout/hierarchy6"/>
    <dgm:cxn modelId="{9D459358-66AE-42B5-AD3C-E63C35313192}" srcId="{7BAFB1FD-DF08-4668-AED5-6E552502DBFD}" destId="{93165969-2EB9-47FE-9724-6B2586613298}" srcOrd="1" destOrd="0" parTransId="{DE090513-856E-4C05-8E9D-D72ADE51467A}" sibTransId="{EEDB78F1-AFB3-4E7D-BFC4-26F13ADA00A9}"/>
    <dgm:cxn modelId="{CC69257E-54A3-4FA5-9FE5-3A638E86B944}" type="presOf" srcId="{0926D432-814F-460D-B1EF-2E837A4D0750}" destId="{B4B196CF-4627-4A0D-98EE-166CC13F1727}" srcOrd="0" destOrd="0" presId="urn:microsoft.com/office/officeart/2005/8/layout/hierarchy6"/>
    <dgm:cxn modelId="{A774FE83-517F-4792-A112-FF26FFB635C4}" srcId="{D09FEC2E-E4D5-4C9D-B1DE-4655E35B30D0}" destId="{FF407C53-77AA-46CC-9408-C4E272056C47}" srcOrd="0" destOrd="0" parTransId="{DBBCC492-95E6-40A6-B3E1-2EF6347A37B3}" sibTransId="{8C662DFE-6147-4778-8F53-D71BE06567F8}"/>
    <dgm:cxn modelId="{85DD0485-7E65-46EB-8C7A-6D0AD87129C9}" type="presOf" srcId="{079C37D5-A592-4A63-A0B6-DF63A05722CC}" destId="{D7345EBC-B78F-4BBD-B1EB-A5F4C5797BD7}" srcOrd="0" destOrd="0" presId="urn:microsoft.com/office/officeart/2005/8/layout/hierarchy6"/>
    <dgm:cxn modelId="{774D9F8E-A4E6-47C4-9296-3EDFAEA61DEE}" srcId="{079C37D5-A592-4A63-A0B6-DF63A05722CC}" destId="{AF76FA04-32B0-485A-805D-02D130EB4575}" srcOrd="0" destOrd="0" parTransId="{58A1E997-BE14-44F9-8A72-F4333E25D3F3}" sibTransId="{721D5161-B6B1-42C5-AF96-C8A5F589EF99}"/>
    <dgm:cxn modelId="{8DFC4693-AF13-4B72-ADDD-CD3856686F20}" type="presOf" srcId="{D28CB59D-724B-4C5D-A051-A259043869F9}" destId="{67DA7E0E-546C-4E10-A9C1-42AC70E10B7B}" srcOrd="0" destOrd="0" presId="urn:microsoft.com/office/officeart/2005/8/layout/hierarchy6"/>
    <dgm:cxn modelId="{687A5695-8CE2-4D87-BF2E-D2010AEA7CD0}" type="presOf" srcId="{9AC71C48-A87A-4DF9-B659-5B247796E220}" destId="{234730A5-C1EB-47C5-B11E-3B370DFD87EF}" srcOrd="0" destOrd="0" presId="urn:microsoft.com/office/officeart/2005/8/layout/hierarchy6"/>
    <dgm:cxn modelId="{6E142A96-278D-49BA-AB96-10B6CB9DA45C}" type="presOf" srcId="{FF407C53-77AA-46CC-9408-C4E272056C47}" destId="{36289E38-5241-4B7C-AB51-53A036924182}" srcOrd="0" destOrd="0" presId="urn:microsoft.com/office/officeart/2005/8/layout/hierarchy6"/>
    <dgm:cxn modelId="{1909259B-ACD3-40B7-81C6-A9F835B43846}" type="presOf" srcId="{020DEA50-1E00-4FD1-89CA-C73659C36D9A}" destId="{855BB8EB-1C9A-42A1-9730-148B880276F5}" srcOrd="0" destOrd="0" presId="urn:microsoft.com/office/officeart/2005/8/layout/hierarchy6"/>
    <dgm:cxn modelId="{BA4ED9A6-0C12-4BA3-BF56-3AF203016968}" type="presOf" srcId="{71345AC6-69D2-4B94-BA26-94F6766C16D6}" destId="{758B83DA-459E-4DAB-A926-B6A3893D3517}" srcOrd="0" destOrd="0" presId="urn:microsoft.com/office/officeart/2005/8/layout/hierarchy6"/>
    <dgm:cxn modelId="{62180FAD-D1C1-46E4-B8B8-48E229E342E6}" type="presOf" srcId="{C883BB36-B085-44D0-948C-07F759760A80}" destId="{85DB5FC0-1AF7-4F7F-B948-A344CC00D117}" srcOrd="0" destOrd="0" presId="urn:microsoft.com/office/officeart/2005/8/layout/hierarchy6"/>
    <dgm:cxn modelId="{CE25CCB7-AE28-49D7-AFFC-27190A01EA76}" type="presOf" srcId="{205DA159-2BFA-4C19-BB71-D524AD5716D1}" destId="{0D34633F-7D2E-405B-8772-34F832C88F9F}" srcOrd="0" destOrd="0" presId="urn:microsoft.com/office/officeart/2005/8/layout/hierarchy6"/>
    <dgm:cxn modelId="{CD63DEB7-DA87-46C6-B16F-737347820A4A}" type="presOf" srcId="{3077F30D-D7AD-44DC-AFEB-93D28CACE302}" destId="{FF90EB15-48B4-410E-A09A-B7569ED06B5A}" srcOrd="0" destOrd="0" presId="urn:microsoft.com/office/officeart/2005/8/layout/hierarchy6"/>
    <dgm:cxn modelId="{A569FEC6-3937-414B-B58F-3A234868836B}" srcId="{D28CB59D-724B-4C5D-A051-A259043869F9}" destId="{1A902355-E013-4D16-AC99-AD9116EF3991}" srcOrd="2" destOrd="0" parTransId="{0926D432-814F-460D-B1EF-2E837A4D0750}" sibTransId="{D957D1CE-5434-4ED4-AEC9-AC0ED36CB269}"/>
    <dgm:cxn modelId="{889C0CC9-19B4-43C9-A6E2-D4704C5647F0}" srcId="{C883BB36-B085-44D0-948C-07F759760A80}" destId="{0679333E-3987-4CA5-8AE8-B3934DA633C4}" srcOrd="0" destOrd="0" parTransId="{A4F9BB04-66F9-43F6-91A4-2AD794FF7427}" sibTransId="{34175977-2D8F-45F1-BE0A-326280B66567}"/>
    <dgm:cxn modelId="{4D6E48D6-808D-45E4-8A57-EBE43D17389D}" srcId="{55EC26CB-2DED-4478-B7D2-472121F4E789}" destId="{01C744F7-CBC5-490E-8E1D-0011B3E35911}" srcOrd="0" destOrd="0" parTransId="{523F654F-B2D7-4AA9-AA3E-A826FA6FCD8F}" sibTransId="{2333D0C8-3954-44EC-813B-011287C77B99}"/>
    <dgm:cxn modelId="{E70073DB-F557-48DE-899B-6717207BB6A9}" type="presOf" srcId="{9EA270CA-D45A-4DA1-A1D6-21B61B0CA5DB}" destId="{1D1A122D-6F62-4109-B8A9-B686DC057695}" srcOrd="0" destOrd="0" presId="urn:microsoft.com/office/officeart/2005/8/layout/hierarchy6"/>
    <dgm:cxn modelId="{D48FF8DC-2F83-4EFF-86CA-178C03C54DE4}" type="presOf" srcId="{93165969-2EB9-47FE-9724-6B2586613298}" destId="{8B6C78C1-7798-4E27-AA09-A20008AE48C6}" srcOrd="0" destOrd="0" presId="urn:microsoft.com/office/officeart/2005/8/layout/hierarchy6"/>
    <dgm:cxn modelId="{4C455EDF-9EEC-485A-AD6F-841E6A0431A8}" srcId="{CD8A22C0-284F-4D29-901D-D92DAF0591C1}" destId="{7BAFB1FD-DF08-4668-AED5-6E552502DBFD}" srcOrd="0" destOrd="0" parTransId="{E41D1455-6C74-49F3-BE15-92002DC3E324}" sibTransId="{1D0E8A9F-6E3D-4942-8D94-9304589CB799}"/>
    <dgm:cxn modelId="{586553E2-71DA-4728-9D10-20CBB9E78C17}" type="presOf" srcId="{7CE1F7EA-77C8-49B7-BCE7-59EA222AC925}" destId="{AF5EE9A9-2E9B-4F96-9C4F-F0C7810CE894}" srcOrd="0" destOrd="0" presId="urn:microsoft.com/office/officeart/2005/8/layout/hierarchy6"/>
    <dgm:cxn modelId="{2C958EEA-8B5F-4F0A-9255-567280523EBB}" srcId="{93165969-2EB9-47FE-9724-6B2586613298}" destId="{205DA159-2BFA-4C19-BB71-D524AD5716D1}" srcOrd="0" destOrd="0" parTransId="{71345AC6-69D2-4B94-BA26-94F6766C16D6}" sibTransId="{B9A44867-FFA2-462B-8031-55C1704806D5}"/>
    <dgm:cxn modelId="{F1B1A3EB-3419-4807-8476-0A380E60AEA4}" srcId="{FF407C53-77AA-46CC-9408-C4E272056C47}" destId="{D28CB59D-724B-4C5D-A051-A259043869F9}" srcOrd="1" destOrd="0" parTransId="{E8EFA262-08A1-4905-A341-6850CC7C8745}" sibTransId="{1C57BD43-BE83-4FFA-8EDD-8BD853D2B89A}"/>
    <dgm:cxn modelId="{FECB13ED-BEB3-4D3D-81D5-C5A1041C1E74}" type="presOf" srcId="{E8EFA262-08A1-4905-A341-6850CC7C8745}" destId="{23C74D62-F736-4F25-92D7-D040EDEB4E2A}" srcOrd="0" destOrd="0" presId="urn:microsoft.com/office/officeart/2005/8/layout/hierarchy6"/>
    <dgm:cxn modelId="{F77CDDF7-EA20-4C55-AE20-69B22B4E9D32}" srcId="{AF76FA04-32B0-485A-805D-02D130EB4575}" destId="{5E34810E-BC4F-4C98-9C91-290EC3F42DED}" srcOrd="0" destOrd="0" parTransId="{020DEA50-1E00-4FD1-89CA-C73659C36D9A}" sibTransId="{56A6C9F4-FD62-4708-9E8B-5F08F92FEFAF}"/>
    <dgm:cxn modelId="{35BD43F8-0E8E-47D7-9F01-739D3DBAC350}" type="presOf" srcId="{DE090513-856E-4C05-8E9D-D72ADE51467A}" destId="{8D8A6C88-E5F4-48E0-85BF-F0B7E1508F4E}" srcOrd="0" destOrd="0" presId="urn:microsoft.com/office/officeart/2005/8/layout/hierarchy6"/>
    <dgm:cxn modelId="{E8B341AF-AD27-43EA-874D-11C966388DD3}" type="presParOf" srcId="{7ADBE1D9-4B87-496E-BB74-211C1710F159}" destId="{1FCDD6F7-C7C5-4A1F-AE68-AE54107CD0AD}" srcOrd="0" destOrd="0" presId="urn:microsoft.com/office/officeart/2005/8/layout/hierarchy6"/>
    <dgm:cxn modelId="{B9D870A2-9D9C-4BF7-B954-8014726D180D}" type="presParOf" srcId="{1FCDD6F7-C7C5-4A1F-AE68-AE54107CD0AD}" destId="{95331D58-730B-4909-8CEF-0D02BCB69024}" srcOrd="0" destOrd="0" presId="urn:microsoft.com/office/officeart/2005/8/layout/hierarchy6"/>
    <dgm:cxn modelId="{A71539C9-C1CE-42F0-93AA-3B1F68000495}" type="presParOf" srcId="{95331D58-730B-4909-8CEF-0D02BCB69024}" destId="{7D81C0CC-194B-4030-AE0A-976A0FA21CCE}" srcOrd="0" destOrd="0" presId="urn:microsoft.com/office/officeart/2005/8/layout/hierarchy6"/>
    <dgm:cxn modelId="{4FF4CAA1-6FED-42B9-AF8C-FD0B4706DB95}" type="presParOf" srcId="{7D81C0CC-194B-4030-AE0A-976A0FA21CCE}" destId="{36289E38-5241-4B7C-AB51-53A036924182}" srcOrd="0" destOrd="0" presId="urn:microsoft.com/office/officeart/2005/8/layout/hierarchy6"/>
    <dgm:cxn modelId="{C0FE2156-B9E5-4041-A245-FCCC6E53E1DF}" type="presParOf" srcId="{7D81C0CC-194B-4030-AE0A-976A0FA21CCE}" destId="{10D5F946-0A26-4688-AB6B-56F16965ED74}" srcOrd="1" destOrd="0" presId="urn:microsoft.com/office/officeart/2005/8/layout/hierarchy6"/>
    <dgm:cxn modelId="{D534DA78-2388-49EF-99FA-20F36A69AAF1}" type="presParOf" srcId="{10D5F946-0A26-4688-AB6B-56F16965ED74}" destId="{1D1A122D-6F62-4109-B8A9-B686DC057695}" srcOrd="0" destOrd="0" presId="urn:microsoft.com/office/officeart/2005/8/layout/hierarchy6"/>
    <dgm:cxn modelId="{4BAFD9E8-7DAB-488B-89C9-97D22CDEA08C}" type="presParOf" srcId="{10D5F946-0A26-4688-AB6B-56F16965ED74}" destId="{52B83F82-2826-48A8-93A7-A8B73104276D}" srcOrd="1" destOrd="0" presId="urn:microsoft.com/office/officeart/2005/8/layout/hierarchy6"/>
    <dgm:cxn modelId="{10072F1D-2111-49D0-A9A7-C6CCDA87B668}" type="presParOf" srcId="{52B83F82-2826-48A8-93A7-A8B73104276D}" destId="{854C3CB3-1891-45BC-B17A-6C4ED0246205}" srcOrd="0" destOrd="0" presId="urn:microsoft.com/office/officeart/2005/8/layout/hierarchy6"/>
    <dgm:cxn modelId="{B7127FEB-9F16-4BDD-A552-E664F166A91E}" type="presParOf" srcId="{52B83F82-2826-48A8-93A7-A8B73104276D}" destId="{9225C622-63CD-4F4A-AB20-8263E4767709}" srcOrd="1" destOrd="0" presId="urn:microsoft.com/office/officeart/2005/8/layout/hierarchy6"/>
    <dgm:cxn modelId="{340F8EED-3F2E-4361-965C-D201602C07F7}" type="presParOf" srcId="{9225C622-63CD-4F4A-AB20-8263E4767709}" destId="{CF39A53D-C7D7-4942-B2A2-566F47D18353}" srcOrd="0" destOrd="0" presId="urn:microsoft.com/office/officeart/2005/8/layout/hierarchy6"/>
    <dgm:cxn modelId="{C2536413-EB65-469A-AA6D-66B46E2DE16C}" type="presParOf" srcId="{9225C622-63CD-4F4A-AB20-8263E4767709}" destId="{232FE769-FC0E-4718-ACB9-67E0994D6F1C}" srcOrd="1" destOrd="0" presId="urn:microsoft.com/office/officeart/2005/8/layout/hierarchy6"/>
    <dgm:cxn modelId="{5ECD86D2-49C2-4D73-8AB6-3655938C1A79}" type="presParOf" srcId="{232FE769-FC0E-4718-ACB9-67E0994D6F1C}" destId="{77360466-E6BD-4F77-8EF1-CC0CB28019B5}" srcOrd="0" destOrd="0" presId="urn:microsoft.com/office/officeart/2005/8/layout/hierarchy6"/>
    <dgm:cxn modelId="{58AB2477-16ED-42AE-AE5D-DDD8D66A5C74}" type="presParOf" srcId="{232FE769-FC0E-4718-ACB9-67E0994D6F1C}" destId="{DF4BFD14-7492-4E7F-A485-C8E33C87F07F}" srcOrd="1" destOrd="0" presId="urn:microsoft.com/office/officeart/2005/8/layout/hierarchy6"/>
    <dgm:cxn modelId="{F2168B3C-359F-47AA-98F0-A0ABD80C047B}" type="presParOf" srcId="{DF4BFD14-7492-4E7F-A485-C8E33C87F07F}" destId="{79F0F59A-5A4D-434F-90BA-F3219379D0AE}" srcOrd="0" destOrd="0" presId="urn:microsoft.com/office/officeart/2005/8/layout/hierarchy6"/>
    <dgm:cxn modelId="{12EA145B-F315-4A43-8A48-EF10D36ECF61}" type="presParOf" srcId="{DF4BFD14-7492-4E7F-A485-C8E33C87F07F}" destId="{83E48845-08BB-4E8B-A0E1-9A2371C5F430}" srcOrd="1" destOrd="0" presId="urn:microsoft.com/office/officeart/2005/8/layout/hierarchy6"/>
    <dgm:cxn modelId="{3EEF1096-C12F-4C29-81A2-85F7A5DD7F2F}" type="presParOf" srcId="{83E48845-08BB-4E8B-A0E1-9A2371C5F430}" destId="{85DB5FC0-1AF7-4F7F-B948-A344CC00D117}" srcOrd="0" destOrd="0" presId="urn:microsoft.com/office/officeart/2005/8/layout/hierarchy6"/>
    <dgm:cxn modelId="{5BEEC889-9BE4-414D-B3B0-147876C04135}" type="presParOf" srcId="{83E48845-08BB-4E8B-A0E1-9A2371C5F430}" destId="{CBE42223-811C-4EA5-9388-B1630D919875}" srcOrd="1" destOrd="0" presId="urn:microsoft.com/office/officeart/2005/8/layout/hierarchy6"/>
    <dgm:cxn modelId="{194F099B-FB05-46A4-BB74-CAF71E5CF2C5}" type="presParOf" srcId="{CBE42223-811C-4EA5-9388-B1630D919875}" destId="{B98BEDDB-B032-41A2-B82D-F927AFB3B2D8}" srcOrd="0" destOrd="0" presId="urn:microsoft.com/office/officeart/2005/8/layout/hierarchy6"/>
    <dgm:cxn modelId="{9255FBDE-0DBC-4238-9781-D0A70E43D150}" type="presParOf" srcId="{CBE42223-811C-4EA5-9388-B1630D919875}" destId="{B87F9808-7024-48DF-9AAB-5E32EDDA2224}" srcOrd="1" destOrd="0" presId="urn:microsoft.com/office/officeart/2005/8/layout/hierarchy6"/>
    <dgm:cxn modelId="{6DDB564A-7A0C-4770-B4BF-D5995D20AEC8}" type="presParOf" srcId="{B87F9808-7024-48DF-9AAB-5E32EDDA2224}" destId="{1816995F-8E61-454B-B216-DA01C268EC60}" srcOrd="0" destOrd="0" presId="urn:microsoft.com/office/officeart/2005/8/layout/hierarchy6"/>
    <dgm:cxn modelId="{80C98CD0-3068-4F39-BF21-CB2A37CF4CCE}" type="presParOf" srcId="{B87F9808-7024-48DF-9AAB-5E32EDDA2224}" destId="{83DA4E32-FD80-4E9D-B1F7-135ED2AC8501}" srcOrd="1" destOrd="0" presId="urn:microsoft.com/office/officeart/2005/8/layout/hierarchy6"/>
    <dgm:cxn modelId="{BB84059D-FD1F-48DD-AA6C-891F709E7EFC}" type="presParOf" srcId="{DF4BFD14-7492-4E7F-A485-C8E33C87F07F}" destId="{8D8A6C88-E5F4-48E0-85BF-F0B7E1508F4E}" srcOrd="2" destOrd="0" presId="urn:microsoft.com/office/officeart/2005/8/layout/hierarchy6"/>
    <dgm:cxn modelId="{82C29FE3-BB22-41E6-9EFE-51F55A9A55E5}" type="presParOf" srcId="{DF4BFD14-7492-4E7F-A485-C8E33C87F07F}" destId="{AFA891A6-C69A-41C1-9D50-05817BD3D9AC}" srcOrd="3" destOrd="0" presId="urn:microsoft.com/office/officeart/2005/8/layout/hierarchy6"/>
    <dgm:cxn modelId="{15701F93-82EB-451B-844C-3009BC63A0B8}" type="presParOf" srcId="{AFA891A6-C69A-41C1-9D50-05817BD3D9AC}" destId="{8B6C78C1-7798-4E27-AA09-A20008AE48C6}" srcOrd="0" destOrd="0" presId="urn:microsoft.com/office/officeart/2005/8/layout/hierarchy6"/>
    <dgm:cxn modelId="{FF423903-5CC2-4E82-B317-53EEB0FF60DC}" type="presParOf" srcId="{AFA891A6-C69A-41C1-9D50-05817BD3D9AC}" destId="{C5320C01-32F3-4169-AAF4-74468F0A2C1C}" srcOrd="1" destOrd="0" presId="urn:microsoft.com/office/officeart/2005/8/layout/hierarchy6"/>
    <dgm:cxn modelId="{44B09E74-9921-4D6D-9FD3-7A8C7E98B08B}" type="presParOf" srcId="{C5320C01-32F3-4169-AAF4-74468F0A2C1C}" destId="{758B83DA-459E-4DAB-A926-B6A3893D3517}" srcOrd="0" destOrd="0" presId="urn:microsoft.com/office/officeart/2005/8/layout/hierarchy6"/>
    <dgm:cxn modelId="{5F8A8407-DAD4-418C-851E-71D1A5974569}" type="presParOf" srcId="{C5320C01-32F3-4169-AAF4-74468F0A2C1C}" destId="{5C887C9C-2660-4EC4-8918-A29D848E0EA7}" srcOrd="1" destOrd="0" presId="urn:microsoft.com/office/officeart/2005/8/layout/hierarchy6"/>
    <dgm:cxn modelId="{B1736367-7C86-4F93-A21C-355E53EF0780}" type="presParOf" srcId="{5C887C9C-2660-4EC4-8918-A29D848E0EA7}" destId="{0D34633F-7D2E-405B-8772-34F832C88F9F}" srcOrd="0" destOrd="0" presId="urn:microsoft.com/office/officeart/2005/8/layout/hierarchy6"/>
    <dgm:cxn modelId="{82A3E64B-C2C7-499E-89CA-CCCB4285A30F}" type="presParOf" srcId="{5C887C9C-2660-4EC4-8918-A29D848E0EA7}" destId="{BFD18B24-C9E4-45D5-9B7E-411E172B5A50}" srcOrd="1" destOrd="0" presId="urn:microsoft.com/office/officeart/2005/8/layout/hierarchy6"/>
    <dgm:cxn modelId="{734077EB-490D-4F2C-BC8D-CB2F11C674A1}" type="presParOf" srcId="{10D5F946-0A26-4688-AB6B-56F16965ED74}" destId="{23C74D62-F736-4F25-92D7-D040EDEB4E2A}" srcOrd="2" destOrd="0" presId="urn:microsoft.com/office/officeart/2005/8/layout/hierarchy6"/>
    <dgm:cxn modelId="{89D93D97-1A64-49C6-9AA2-DAB28641C38E}" type="presParOf" srcId="{10D5F946-0A26-4688-AB6B-56F16965ED74}" destId="{D573E3BB-122B-44CE-A76B-ACFB8F7DBFA2}" srcOrd="3" destOrd="0" presId="urn:microsoft.com/office/officeart/2005/8/layout/hierarchy6"/>
    <dgm:cxn modelId="{E01BA90F-A2D9-498A-B943-6AAD3A4305C8}" type="presParOf" srcId="{D573E3BB-122B-44CE-A76B-ACFB8F7DBFA2}" destId="{67DA7E0E-546C-4E10-A9C1-42AC70E10B7B}" srcOrd="0" destOrd="0" presId="urn:microsoft.com/office/officeart/2005/8/layout/hierarchy6"/>
    <dgm:cxn modelId="{ABD09776-42D4-4C97-AF06-EDA1616BE41B}" type="presParOf" srcId="{D573E3BB-122B-44CE-A76B-ACFB8F7DBFA2}" destId="{AF568DCA-2210-41F0-B57C-3AE5CADBC5AE}" srcOrd="1" destOrd="0" presId="urn:microsoft.com/office/officeart/2005/8/layout/hierarchy6"/>
    <dgm:cxn modelId="{394E48A3-CD1A-4C79-B1A1-249F230D71A3}" type="presParOf" srcId="{AF568DCA-2210-41F0-B57C-3AE5CADBC5AE}" destId="{F0EAF8FB-4B7A-4B06-A877-B3C2D8F8A113}" srcOrd="0" destOrd="0" presId="urn:microsoft.com/office/officeart/2005/8/layout/hierarchy6"/>
    <dgm:cxn modelId="{70E25CF0-97B5-4AA7-93F5-92B7844A53A1}" type="presParOf" srcId="{AF568DCA-2210-41F0-B57C-3AE5CADBC5AE}" destId="{35676ED1-5004-4FB0-9869-0308FAD1CA54}" srcOrd="1" destOrd="0" presId="urn:microsoft.com/office/officeart/2005/8/layout/hierarchy6"/>
    <dgm:cxn modelId="{060EBC37-726E-4BC8-9176-4A2853A17DF7}" type="presParOf" srcId="{35676ED1-5004-4FB0-9869-0308FAD1CA54}" destId="{D7345EBC-B78F-4BBD-B1EB-A5F4C5797BD7}" srcOrd="0" destOrd="0" presId="urn:microsoft.com/office/officeart/2005/8/layout/hierarchy6"/>
    <dgm:cxn modelId="{B8DD86B2-5E01-45BE-8ACD-4085C46FF91C}" type="presParOf" srcId="{35676ED1-5004-4FB0-9869-0308FAD1CA54}" destId="{168F9E9F-ED89-4929-8FBC-F47B9F33B9E0}" srcOrd="1" destOrd="0" presId="urn:microsoft.com/office/officeart/2005/8/layout/hierarchy6"/>
    <dgm:cxn modelId="{0BB0650B-04B7-42FC-B7A9-DF959E8EB52F}" type="presParOf" srcId="{168F9E9F-ED89-4929-8FBC-F47B9F33B9E0}" destId="{1DDDB437-B906-4C77-A22C-2B4179906BCB}" srcOrd="0" destOrd="0" presId="urn:microsoft.com/office/officeart/2005/8/layout/hierarchy6"/>
    <dgm:cxn modelId="{8ED5ECE3-DE3A-469D-8F8A-BDFFA756195E}" type="presParOf" srcId="{168F9E9F-ED89-4929-8FBC-F47B9F33B9E0}" destId="{F884C6BC-6EED-4E58-A74E-A161C3054B63}" srcOrd="1" destOrd="0" presId="urn:microsoft.com/office/officeart/2005/8/layout/hierarchy6"/>
    <dgm:cxn modelId="{67DD8A81-F921-4AE4-B6D0-1FA56F5A485C}" type="presParOf" srcId="{F884C6BC-6EED-4E58-A74E-A161C3054B63}" destId="{7BD57E29-0FC5-4790-99C6-FB694C24FED7}" srcOrd="0" destOrd="0" presId="urn:microsoft.com/office/officeart/2005/8/layout/hierarchy6"/>
    <dgm:cxn modelId="{89A09670-4A7B-4CF8-B458-1EC322FB87BE}" type="presParOf" srcId="{F884C6BC-6EED-4E58-A74E-A161C3054B63}" destId="{535CC8B8-D4F6-4810-B4B7-381F3F6628BE}" srcOrd="1" destOrd="0" presId="urn:microsoft.com/office/officeart/2005/8/layout/hierarchy6"/>
    <dgm:cxn modelId="{B3382A79-7B8C-4EB8-8A41-910791275A7C}" type="presParOf" srcId="{535CC8B8-D4F6-4810-B4B7-381F3F6628BE}" destId="{855BB8EB-1C9A-42A1-9730-148B880276F5}" srcOrd="0" destOrd="0" presId="urn:microsoft.com/office/officeart/2005/8/layout/hierarchy6"/>
    <dgm:cxn modelId="{E297013F-D082-4086-8A22-F4517B417591}" type="presParOf" srcId="{535CC8B8-D4F6-4810-B4B7-381F3F6628BE}" destId="{D21951F9-EF6F-431A-B9F2-881922EEF707}" srcOrd="1" destOrd="0" presId="urn:microsoft.com/office/officeart/2005/8/layout/hierarchy6"/>
    <dgm:cxn modelId="{C852B212-AD46-4B52-BA0B-0D2E66477D6B}" type="presParOf" srcId="{D21951F9-EF6F-431A-B9F2-881922EEF707}" destId="{D0E49344-F683-4FA5-9907-E656A75E510A}" srcOrd="0" destOrd="0" presId="urn:microsoft.com/office/officeart/2005/8/layout/hierarchy6"/>
    <dgm:cxn modelId="{E7171698-650A-44A5-A7F8-B81B9307E12A}" type="presParOf" srcId="{D21951F9-EF6F-431A-B9F2-881922EEF707}" destId="{5948F770-8265-4DC9-8618-F3294D4BF5BB}" srcOrd="1" destOrd="0" presId="urn:microsoft.com/office/officeart/2005/8/layout/hierarchy6"/>
    <dgm:cxn modelId="{7AB226B4-B1BB-4944-899F-AB34B5E00043}" type="presParOf" srcId="{AF568DCA-2210-41F0-B57C-3AE5CADBC5AE}" destId="{5548ABCD-8CD4-4B2D-9BB0-26AD66BB60C2}" srcOrd="2" destOrd="0" presId="urn:microsoft.com/office/officeart/2005/8/layout/hierarchy6"/>
    <dgm:cxn modelId="{2F50C912-4F9F-49A0-95E7-67F99CD7105E}" type="presParOf" srcId="{AF568DCA-2210-41F0-B57C-3AE5CADBC5AE}" destId="{DB55AC7B-4C90-4221-B96D-2B214DE542B4}" srcOrd="3" destOrd="0" presId="urn:microsoft.com/office/officeart/2005/8/layout/hierarchy6"/>
    <dgm:cxn modelId="{52971717-DE5D-435B-903B-7B5318B210D0}" type="presParOf" srcId="{DB55AC7B-4C90-4221-B96D-2B214DE542B4}" destId="{FF90EB15-48B4-410E-A09A-B7569ED06B5A}" srcOrd="0" destOrd="0" presId="urn:microsoft.com/office/officeart/2005/8/layout/hierarchy6"/>
    <dgm:cxn modelId="{40D65E6F-F895-41CD-91D0-2470BA98A3B9}" type="presParOf" srcId="{DB55AC7B-4C90-4221-B96D-2B214DE542B4}" destId="{413A5AE7-4518-4807-B481-F4AF1BCB2386}" srcOrd="1" destOrd="0" presId="urn:microsoft.com/office/officeart/2005/8/layout/hierarchy6"/>
    <dgm:cxn modelId="{1B6BB466-8A3A-43D0-897D-54F33282C569}" type="presParOf" srcId="{413A5AE7-4518-4807-B481-F4AF1BCB2386}" destId="{AF5EE9A9-2E9B-4F96-9C4F-F0C7810CE894}" srcOrd="0" destOrd="0" presId="urn:microsoft.com/office/officeart/2005/8/layout/hierarchy6"/>
    <dgm:cxn modelId="{4E3C0650-1DAE-4CFF-A6A9-03C44371ADD2}" type="presParOf" srcId="{413A5AE7-4518-4807-B481-F4AF1BCB2386}" destId="{0FD3EC65-1536-4A90-99D7-799A45C64358}" srcOrd="1" destOrd="0" presId="urn:microsoft.com/office/officeart/2005/8/layout/hierarchy6"/>
    <dgm:cxn modelId="{79E878C4-7D06-495C-BFAC-8A004E4F5910}" type="presParOf" srcId="{0FD3EC65-1536-4A90-99D7-799A45C64358}" destId="{234730A5-C1EB-47C5-B11E-3B370DFD87EF}" srcOrd="0" destOrd="0" presId="urn:microsoft.com/office/officeart/2005/8/layout/hierarchy6"/>
    <dgm:cxn modelId="{8BA02D27-DF70-4933-A09B-9293857EEC54}" type="presParOf" srcId="{0FD3EC65-1536-4A90-99D7-799A45C64358}" destId="{43698195-CC23-4961-A404-A4B0E7FC2484}" srcOrd="1" destOrd="0" presId="urn:microsoft.com/office/officeart/2005/8/layout/hierarchy6"/>
    <dgm:cxn modelId="{BAEC45BC-E482-474C-8C08-178A0EE4D1AA}" type="presParOf" srcId="{AF568DCA-2210-41F0-B57C-3AE5CADBC5AE}" destId="{B4B196CF-4627-4A0D-98EE-166CC13F1727}" srcOrd="4" destOrd="0" presId="urn:microsoft.com/office/officeart/2005/8/layout/hierarchy6"/>
    <dgm:cxn modelId="{D2690CD9-1931-42B5-A99D-A2ACF9DA90AB}" type="presParOf" srcId="{AF568DCA-2210-41F0-B57C-3AE5CADBC5AE}" destId="{946B530E-9257-41DD-A827-7EDE943A16FF}" srcOrd="5" destOrd="0" presId="urn:microsoft.com/office/officeart/2005/8/layout/hierarchy6"/>
    <dgm:cxn modelId="{46525DFA-1F54-44FC-8BE5-C1AE73C31618}" type="presParOf" srcId="{946B530E-9257-41DD-A827-7EDE943A16FF}" destId="{1E92A687-1E19-4282-8A08-E6C68C839300}" srcOrd="0" destOrd="0" presId="urn:microsoft.com/office/officeart/2005/8/layout/hierarchy6"/>
    <dgm:cxn modelId="{3218BFFF-C846-4C3B-83BA-D1912793EF79}" type="presParOf" srcId="{946B530E-9257-41DD-A827-7EDE943A16FF}" destId="{02DA1723-4399-4515-9FB9-250DB7AE8E60}" srcOrd="1" destOrd="0" presId="urn:microsoft.com/office/officeart/2005/8/layout/hierarchy6"/>
    <dgm:cxn modelId="{D52808F4-8BBD-490A-8322-3F6FA1F44F03}" type="presParOf" srcId="{02DA1723-4399-4515-9FB9-250DB7AE8E60}" destId="{057CB729-1E5F-4526-8B9B-7A25A442CC02}" srcOrd="0" destOrd="0" presId="urn:microsoft.com/office/officeart/2005/8/layout/hierarchy6"/>
    <dgm:cxn modelId="{B1A3FF79-409B-413B-A67E-AA7A979ED854}" type="presParOf" srcId="{02DA1723-4399-4515-9FB9-250DB7AE8E60}" destId="{4EDC349A-D283-4ADD-9BBF-46743292B754}" srcOrd="1" destOrd="0" presId="urn:microsoft.com/office/officeart/2005/8/layout/hierarchy6"/>
    <dgm:cxn modelId="{2F010066-08BD-434B-8BFB-6FD7123A7D17}" type="presParOf" srcId="{4EDC349A-D283-4ADD-9BBF-46743292B754}" destId="{98F3BCF5-BB28-4272-A063-22CF29CAFEAD}" srcOrd="0" destOrd="0" presId="urn:microsoft.com/office/officeart/2005/8/layout/hierarchy6"/>
    <dgm:cxn modelId="{10D7A9F1-310C-4036-9FF0-95F3AAAA72A0}" type="presParOf" srcId="{4EDC349A-D283-4ADD-9BBF-46743292B754}" destId="{2F8F7B0F-CA29-430D-99EA-03CA36CDD54F}" srcOrd="1" destOrd="0" presId="urn:microsoft.com/office/officeart/2005/8/layout/hierarchy6"/>
    <dgm:cxn modelId="{35CEF230-8CFA-4877-998B-DD886C030397}" type="presParOf" srcId="{2F8F7B0F-CA29-430D-99EA-03CA36CDD54F}" destId="{82570CA6-BD4A-4654-89A6-6543DBF7ED93}" srcOrd="0" destOrd="0" presId="urn:microsoft.com/office/officeart/2005/8/layout/hierarchy6"/>
    <dgm:cxn modelId="{60ED9DB7-540B-49A3-9785-831F5ECDECBC}" type="presParOf" srcId="{2F8F7B0F-CA29-430D-99EA-03CA36CDD54F}" destId="{A0CFCD7A-5010-4773-B924-0B010E0979DB}" srcOrd="1" destOrd="0" presId="urn:microsoft.com/office/officeart/2005/8/layout/hierarchy6"/>
    <dgm:cxn modelId="{EF73FA87-3E3F-4E56-BEF8-B5867BE0424A}" type="presParOf" srcId="{A0CFCD7A-5010-4773-B924-0B010E0979DB}" destId="{944166B4-3AD8-4500-B20E-D1380A24112F}" srcOrd="0" destOrd="0" presId="urn:microsoft.com/office/officeart/2005/8/layout/hierarchy6"/>
    <dgm:cxn modelId="{A2BE7FE6-8824-4EE5-B44E-34822315E14E}" type="presParOf" srcId="{A0CFCD7A-5010-4773-B924-0B010E0979DB}" destId="{2BF973FB-E891-4F0F-B83F-D537B62B40BA}" srcOrd="1" destOrd="0" presId="urn:microsoft.com/office/officeart/2005/8/layout/hierarchy6"/>
    <dgm:cxn modelId="{51317C02-5AB7-4CDB-B4FF-FD901D604C92}" type="presParOf" srcId="{7ADBE1D9-4B87-496E-BB74-211C1710F159}" destId="{BD745C0E-F493-4857-952D-5A8979689B9A}" srcOrd="1" destOrd="0" presId="urn:microsoft.com/office/officeart/2005/8/layout/hierarchy6"/>
  </dgm:cxnLst>
  <dgm:bg/>
  <dgm:whole>
    <a:ln>
      <a:prstDash val="dash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289E38-5241-4B7C-AB51-53A036924182}">
      <dsp:nvSpPr>
        <dsp:cNvPr id="0" name=""/>
        <dsp:cNvSpPr/>
      </dsp:nvSpPr>
      <dsp:spPr>
        <a:xfrm>
          <a:off x="1990351" y="105747"/>
          <a:ext cx="891127" cy="357057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電子檔上傳</a:t>
          </a:r>
        </a:p>
      </dsp:txBody>
      <dsp:txXfrm>
        <a:off x="2000809" y="116205"/>
        <a:ext cx="870211" cy="336141"/>
      </dsp:txXfrm>
    </dsp:sp>
    <dsp:sp modelId="{1D1A122D-6F62-4109-B8A9-B686DC057695}">
      <dsp:nvSpPr>
        <dsp:cNvPr id="0" name=""/>
        <dsp:cNvSpPr/>
      </dsp:nvSpPr>
      <dsp:spPr>
        <a:xfrm>
          <a:off x="1019358" y="462805"/>
          <a:ext cx="1416557" cy="354790"/>
        </a:xfrm>
        <a:custGeom>
          <a:avLst/>
          <a:gdLst/>
          <a:ahLst/>
          <a:cxnLst/>
          <a:rect l="0" t="0" r="0" b="0"/>
          <a:pathLst>
            <a:path>
              <a:moveTo>
                <a:pt x="1416557" y="0"/>
              </a:moveTo>
              <a:lnTo>
                <a:pt x="1416557" y="177395"/>
              </a:lnTo>
              <a:lnTo>
                <a:pt x="0" y="177395"/>
              </a:lnTo>
              <a:lnTo>
                <a:pt x="0" y="354790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4C3CB3-1891-45BC-B17A-6C4ED0246205}">
      <dsp:nvSpPr>
        <dsp:cNvPr id="0" name=""/>
        <dsp:cNvSpPr/>
      </dsp:nvSpPr>
      <dsp:spPr>
        <a:xfrm>
          <a:off x="528471" y="817596"/>
          <a:ext cx="981773" cy="229174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紙本論文</a:t>
          </a:r>
        </a:p>
      </dsp:txBody>
      <dsp:txXfrm>
        <a:off x="535183" y="824308"/>
        <a:ext cx="968349" cy="215750"/>
      </dsp:txXfrm>
    </dsp:sp>
    <dsp:sp modelId="{CF39A53D-C7D7-4942-B2A2-566F47D18353}">
      <dsp:nvSpPr>
        <dsp:cNvPr id="0" name=""/>
        <dsp:cNvSpPr/>
      </dsp:nvSpPr>
      <dsp:spPr>
        <a:xfrm>
          <a:off x="973638" y="1046770"/>
          <a:ext cx="91440" cy="6016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0843"/>
              </a:lnTo>
              <a:lnTo>
                <a:pt x="82998" y="300843"/>
              </a:lnTo>
              <a:lnTo>
                <a:pt x="82998" y="601686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60466-E6BD-4F77-8EF1-CC0CB28019B5}">
      <dsp:nvSpPr>
        <dsp:cNvPr id="0" name=""/>
        <dsp:cNvSpPr/>
      </dsp:nvSpPr>
      <dsp:spPr>
        <a:xfrm>
          <a:off x="537324" y="1648457"/>
          <a:ext cx="1038623" cy="2885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紙本</a:t>
          </a:r>
          <a:r>
            <a:rPr lang="en-US" altLang="zh-TW" sz="1200" b="1" kern="12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+</a:t>
          </a:r>
          <a:r>
            <a:rPr lang="zh-TW" altLang="en-US" sz="1200" b="1" kern="12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電子檔</a:t>
          </a:r>
        </a:p>
      </dsp:txBody>
      <dsp:txXfrm>
        <a:off x="545777" y="1656910"/>
        <a:ext cx="1021717" cy="271691"/>
      </dsp:txXfrm>
    </dsp:sp>
    <dsp:sp modelId="{79F0F59A-5A4D-434F-90BA-F3219379D0AE}">
      <dsp:nvSpPr>
        <dsp:cNvPr id="0" name=""/>
        <dsp:cNvSpPr/>
      </dsp:nvSpPr>
      <dsp:spPr>
        <a:xfrm>
          <a:off x="559994" y="1937054"/>
          <a:ext cx="496641" cy="317420"/>
        </a:xfrm>
        <a:custGeom>
          <a:avLst/>
          <a:gdLst/>
          <a:ahLst/>
          <a:cxnLst/>
          <a:rect l="0" t="0" r="0" b="0"/>
          <a:pathLst>
            <a:path>
              <a:moveTo>
                <a:pt x="496641" y="0"/>
              </a:moveTo>
              <a:lnTo>
                <a:pt x="496641" y="158710"/>
              </a:lnTo>
              <a:lnTo>
                <a:pt x="0" y="158710"/>
              </a:lnTo>
              <a:lnTo>
                <a:pt x="0" y="317420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DB5FC0-1AF7-4F7F-B948-A344CC00D117}">
      <dsp:nvSpPr>
        <dsp:cNvPr id="0" name=""/>
        <dsp:cNvSpPr/>
      </dsp:nvSpPr>
      <dsp:spPr>
        <a:xfrm>
          <a:off x="80024" y="2254475"/>
          <a:ext cx="959940" cy="2618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國家圖書館</a:t>
          </a:r>
        </a:p>
      </dsp:txBody>
      <dsp:txXfrm>
        <a:off x="87692" y="2262143"/>
        <a:ext cx="944604" cy="246482"/>
      </dsp:txXfrm>
    </dsp:sp>
    <dsp:sp modelId="{B98BEDDB-B032-41A2-B82D-F927AFB3B2D8}">
      <dsp:nvSpPr>
        <dsp:cNvPr id="0" name=""/>
        <dsp:cNvSpPr/>
      </dsp:nvSpPr>
      <dsp:spPr>
        <a:xfrm>
          <a:off x="559994" y="2516293"/>
          <a:ext cx="325200" cy="709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521"/>
              </a:lnTo>
              <a:lnTo>
                <a:pt x="325200" y="354521"/>
              </a:lnTo>
              <a:lnTo>
                <a:pt x="325200" y="709042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headEnd type="none" w="med" len="med"/>
          <a:tailEnd type="non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16995F-8E61-454B-B216-DA01C268EC60}">
      <dsp:nvSpPr>
        <dsp:cNvPr id="0" name=""/>
        <dsp:cNvSpPr/>
      </dsp:nvSpPr>
      <dsp:spPr>
        <a:xfrm>
          <a:off x="318693" y="3225335"/>
          <a:ext cx="1133003" cy="64931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閱覽紙本</a:t>
          </a:r>
          <a:br>
            <a:rPr lang="en-US" altLang="zh-TW" sz="1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1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100" b="1" kern="12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單機讀電子檔</a:t>
          </a:r>
        </a:p>
      </dsp:txBody>
      <dsp:txXfrm>
        <a:off x="337711" y="3244353"/>
        <a:ext cx="1094967" cy="611278"/>
      </dsp:txXfrm>
    </dsp:sp>
    <dsp:sp modelId="{8D8A6C88-E5F4-48E0-85BF-F0B7E1508F4E}">
      <dsp:nvSpPr>
        <dsp:cNvPr id="0" name=""/>
        <dsp:cNvSpPr/>
      </dsp:nvSpPr>
      <dsp:spPr>
        <a:xfrm>
          <a:off x="1056636" y="1937054"/>
          <a:ext cx="636945" cy="296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346"/>
              </a:lnTo>
              <a:lnTo>
                <a:pt x="636945" y="148346"/>
              </a:lnTo>
              <a:lnTo>
                <a:pt x="636945" y="296692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6C78C1-7798-4E27-AA09-A20008AE48C6}">
      <dsp:nvSpPr>
        <dsp:cNvPr id="0" name=""/>
        <dsp:cNvSpPr/>
      </dsp:nvSpPr>
      <dsp:spPr>
        <a:xfrm>
          <a:off x="1235597" y="2233747"/>
          <a:ext cx="915969" cy="292826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臺大圖書館</a:t>
          </a:r>
          <a:endParaRPr lang="en-US" altLang="zh-TW" sz="1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244174" y="2242324"/>
        <a:ext cx="898815" cy="275672"/>
      </dsp:txXfrm>
    </dsp:sp>
    <dsp:sp modelId="{758B83DA-459E-4DAB-A926-B6A3893D3517}">
      <dsp:nvSpPr>
        <dsp:cNvPr id="0" name=""/>
        <dsp:cNvSpPr/>
      </dsp:nvSpPr>
      <dsp:spPr>
        <a:xfrm>
          <a:off x="1693581" y="2526573"/>
          <a:ext cx="216568" cy="834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376"/>
              </a:lnTo>
              <a:lnTo>
                <a:pt x="216568" y="417376"/>
              </a:lnTo>
              <a:lnTo>
                <a:pt x="216568" y="834753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headEnd type="none" w="med" len="med"/>
          <a:tailEnd type="non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4633F-7D2E-405B-8772-34F832C88F9F}">
      <dsp:nvSpPr>
        <dsp:cNvPr id="0" name=""/>
        <dsp:cNvSpPr/>
      </dsp:nvSpPr>
      <dsp:spPr>
        <a:xfrm>
          <a:off x="1513370" y="3361327"/>
          <a:ext cx="793559" cy="42567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閱覽紙本</a:t>
          </a:r>
          <a:endParaRPr lang="en-US" altLang="zh-TW" sz="1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25838" y="3373795"/>
        <a:ext cx="768623" cy="400742"/>
      </dsp:txXfrm>
    </dsp:sp>
    <dsp:sp modelId="{23C74D62-F736-4F25-92D7-D040EDEB4E2A}">
      <dsp:nvSpPr>
        <dsp:cNvPr id="0" name=""/>
        <dsp:cNvSpPr/>
      </dsp:nvSpPr>
      <dsp:spPr>
        <a:xfrm>
          <a:off x="2435915" y="462805"/>
          <a:ext cx="1607445" cy="376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197"/>
              </a:lnTo>
              <a:lnTo>
                <a:pt x="1607445" y="188197"/>
              </a:lnTo>
              <a:lnTo>
                <a:pt x="1607445" y="376395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DA7E0E-546C-4E10-A9C1-42AC70E10B7B}">
      <dsp:nvSpPr>
        <dsp:cNvPr id="0" name=""/>
        <dsp:cNvSpPr/>
      </dsp:nvSpPr>
      <dsp:spPr>
        <a:xfrm>
          <a:off x="3595699" y="839200"/>
          <a:ext cx="895322" cy="356059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>
              <a:latin typeface="微軟正黑體" panose="020B0604030504040204" pitchFamily="34" charset="-120"/>
              <a:ea typeface="微軟正黑體" panose="020B0604030504040204" pitchFamily="34" charset="-120"/>
            </a:rPr>
            <a:t>電子檔</a:t>
          </a:r>
          <a:endParaRPr lang="zh-TW" altLang="en-US" sz="1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606128" y="849629"/>
        <a:ext cx="874464" cy="335201"/>
      </dsp:txXfrm>
    </dsp:sp>
    <dsp:sp modelId="{F0EAF8FB-4B7A-4B06-A877-B3C2D8F8A113}">
      <dsp:nvSpPr>
        <dsp:cNvPr id="0" name=""/>
        <dsp:cNvSpPr/>
      </dsp:nvSpPr>
      <dsp:spPr>
        <a:xfrm>
          <a:off x="2821592" y="1195260"/>
          <a:ext cx="1221768" cy="506218"/>
        </a:xfrm>
        <a:custGeom>
          <a:avLst/>
          <a:gdLst/>
          <a:ahLst/>
          <a:cxnLst/>
          <a:rect l="0" t="0" r="0" b="0"/>
          <a:pathLst>
            <a:path>
              <a:moveTo>
                <a:pt x="1221768" y="0"/>
              </a:moveTo>
              <a:lnTo>
                <a:pt x="1221768" y="253109"/>
              </a:lnTo>
              <a:lnTo>
                <a:pt x="0" y="253109"/>
              </a:lnTo>
              <a:lnTo>
                <a:pt x="0" y="506218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345EBC-B78F-4BBD-B1EB-A5F4C5797BD7}">
      <dsp:nvSpPr>
        <dsp:cNvPr id="0" name=""/>
        <dsp:cNvSpPr/>
      </dsp:nvSpPr>
      <dsp:spPr>
        <a:xfrm>
          <a:off x="2432177" y="1701479"/>
          <a:ext cx="778830" cy="28063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臺灣大學</a:t>
          </a:r>
        </a:p>
      </dsp:txBody>
      <dsp:txXfrm>
        <a:off x="2440397" y="1709699"/>
        <a:ext cx="762390" cy="264195"/>
      </dsp:txXfrm>
    </dsp:sp>
    <dsp:sp modelId="{1DDDB437-B906-4C77-A22C-2B4179906BCB}">
      <dsp:nvSpPr>
        <dsp:cNvPr id="0" name=""/>
        <dsp:cNvSpPr/>
      </dsp:nvSpPr>
      <dsp:spPr>
        <a:xfrm>
          <a:off x="2747352" y="1982115"/>
          <a:ext cx="91440" cy="358686"/>
        </a:xfrm>
        <a:custGeom>
          <a:avLst/>
          <a:gdLst/>
          <a:ahLst/>
          <a:cxnLst/>
          <a:rect l="0" t="0" r="0" b="0"/>
          <a:pathLst>
            <a:path>
              <a:moveTo>
                <a:pt x="74240" y="0"/>
              </a:moveTo>
              <a:lnTo>
                <a:pt x="74240" y="179343"/>
              </a:lnTo>
              <a:lnTo>
                <a:pt x="45720" y="179343"/>
              </a:lnTo>
              <a:lnTo>
                <a:pt x="45720" y="358686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D57E29-0FC5-4790-99C6-FB694C24FED7}">
      <dsp:nvSpPr>
        <dsp:cNvPr id="0" name=""/>
        <dsp:cNvSpPr/>
      </dsp:nvSpPr>
      <dsp:spPr>
        <a:xfrm>
          <a:off x="2282410" y="2340801"/>
          <a:ext cx="1021323" cy="199595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臺大圖書館</a:t>
          </a:r>
        </a:p>
      </dsp:txBody>
      <dsp:txXfrm>
        <a:off x="2288256" y="2346647"/>
        <a:ext cx="1009631" cy="187903"/>
      </dsp:txXfrm>
    </dsp:sp>
    <dsp:sp modelId="{855BB8EB-1C9A-42A1-9730-148B880276F5}">
      <dsp:nvSpPr>
        <dsp:cNvPr id="0" name=""/>
        <dsp:cNvSpPr/>
      </dsp:nvSpPr>
      <dsp:spPr>
        <a:xfrm>
          <a:off x="2793072" y="2540396"/>
          <a:ext cx="192772" cy="810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398"/>
              </a:lnTo>
              <a:lnTo>
                <a:pt x="192772" y="405398"/>
              </a:lnTo>
              <a:lnTo>
                <a:pt x="192772" y="810797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headEnd type="none" w="med" len="med"/>
          <a:tailEnd type="non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E49344-F683-4FA5-9907-E656A75E510A}">
      <dsp:nvSpPr>
        <dsp:cNvPr id="0" name=""/>
        <dsp:cNvSpPr/>
      </dsp:nvSpPr>
      <dsp:spPr>
        <a:xfrm>
          <a:off x="2379041" y="3351194"/>
          <a:ext cx="1213605" cy="516917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臺灣大學博碩士論文典藏系統</a:t>
          </a:r>
        </a:p>
      </dsp:txBody>
      <dsp:txXfrm>
        <a:off x="2394181" y="3366334"/>
        <a:ext cx="1183325" cy="486637"/>
      </dsp:txXfrm>
    </dsp:sp>
    <dsp:sp modelId="{5548ABCD-8CD4-4B2D-9BB0-26AD66BB60C2}">
      <dsp:nvSpPr>
        <dsp:cNvPr id="0" name=""/>
        <dsp:cNvSpPr/>
      </dsp:nvSpPr>
      <dsp:spPr>
        <a:xfrm>
          <a:off x="3935866" y="1195260"/>
          <a:ext cx="91440" cy="462986"/>
        </a:xfrm>
        <a:custGeom>
          <a:avLst/>
          <a:gdLst/>
          <a:ahLst/>
          <a:cxnLst/>
          <a:rect l="0" t="0" r="0" b="0"/>
          <a:pathLst>
            <a:path>
              <a:moveTo>
                <a:pt x="107495" y="0"/>
              </a:moveTo>
              <a:lnTo>
                <a:pt x="107495" y="231493"/>
              </a:lnTo>
              <a:lnTo>
                <a:pt x="45720" y="231493"/>
              </a:lnTo>
              <a:lnTo>
                <a:pt x="45720" y="462986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0EB15-48B4-410E-A09A-B7569ED06B5A}">
      <dsp:nvSpPr>
        <dsp:cNvPr id="0" name=""/>
        <dsp:cNvSpPr/>
      </dsp:nvSpPr>
      <dsp:spPr>
        <a:xfrm>
          <a:off x="3509140" y="1658247"/>
          <a:ext cx="944892" cy="35815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國家圖書館</a:t>
          </a:r>
        </a:p>
      </dsp:txBody>
      <dsp:txXfrm>
        <a:off x="3519630" y="1668737"/>
        <a:ext cx="923912" cy="337176"/>
      </dsp:txXfrm>
    </dsp:sp>
    <dsp:sp modelId="{AF5EE9A9-2E9B-4F96-9C4F-F0C7810CE894}">
      <dsp:nvSpPr>
        <dsp:cNvPr id="0" name=""/>
        <dsp:cNvSpPr/>
      </dsp:nvSpPr>
      <dsp:spPr>
        <a:xfrm>
          <a:off x="3935866" y="2016404"/>
          <a:ext cx="91440" cy="12216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0845"/>
              </a:lnTo>
              <a:lnTo>
                <a:pt x="93032" y="610845"/>
              </a:lnTo>
              <a:lnTo>
                <a:pt x="93032" y="122169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4730A5-C1EB-47C5-B11E-3B370DFD87EF}">
      <dsp:nvSpPr>
        <dsp:cNvPr id="0" name=""/>
        <dsp:cNvSpPr/>
      </dsp:nvSpPr>
      <dsp:spPr>
        <a:xfrm>
          <a:off x="3650856" y="3238095"/>
          <a:ext cx="756084" cy="497642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臺灣博碩士論文知識加值系統</a:t>
          </a:r>
        </a:p>
      </dsp:txBody>
      <dsp:txXfrm>
        <a:off x="3665431" y="3252670"/>
        <a:ext cx="726934" cy="468492"/>
      </dsp:txXfrm>
    </dsp:sp>
    <dsp:sp modelId="{B4B196CF-4627-4A0D-98EE-166CC13F1727}">
      <dsp:nvSpPr>
        <dsp:cNvPr id="0" name=""/>
        <dsp:cNvSpPr/>
      </dsp:nvSpPr>
      <dsp:spPr>
        <a:xfrm>
          <a:off x="4043361" y="1195260"/>
          <a:ext cx="969484" cy="420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292"/>
              </a:lnTo>
              <a:lnTo>
                <a:pt x="969484" y="210292"/>
              </a:lnTo>
              <a:lnTo>
                <a:pt x="969484" y="42058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92A687-1E19-4282-8A08-E6C68C839300}">
      <dsp:nvSpPr>
        <dsp:cNvPr id="0" name=""/>
        <dsp:cNvSpPr/>
      </dsp:nvSpPr>
      <dsp:spPr>
        <a:xfrm>
          <a:off x="4597659" y="1615846"/>
          <a:ext cx="830372" cy="39788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資料庫廠商</a:t>
          </a:r>
        </a:p>
      </dsp:txBody>
      <dsp:txXfrm>
        <a:off x="4609313" y="1627500"/>
        <a:ext cx="807064" cy="374580"/>
      </dsp:txXfrm>
    </dsp:sp>
    <dsp:sp modelId="{057CB729-1E5F-4526-8B9B-7A25A442CC02}">
      <dsp:nvSpPr>
        <dsp:cNvPr id="0" name=""/>
        <dsp:cNvSpPr/>
      </dsp:nvSpPr>
      <dsp:spPr>
        <a:xfrm>
          <a:off x="4884276" y="2013735"/>
          <a:ext cx="91440" cy="105323"/>
        </a:xfrm>
        <a:custGeom>
          <a:avLst/>
          <a:gdLst/>
          <a:ahLst/>
          <a:cxnLst/>
          <a:rect l="0" t="0" r="0" b="0"/>
          <a:pathLst>
            <a:path>
              <a:moveTo>
                <a:pt x="128569" y="0"/>
              </a:moveTo>
              <a:lnTo>
                <a:pt x="128569" y="52661"/>
              </a:lnTo>
              <a:lnTo>
                <a:pt x="45720" y="52661"/>
              </a:lnTo>
              <a:lnTo>
                <a:pt x="45720" y="10532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F3BCF5-BB28-4272-A063-22CF29CAFEAD}">
      <dsp:nvSpPr>
        <dsp:cNvPr id="0" name=""/>
        <dsp:cNvSpPr/>
      </dsp:nvSpPr>
      <dsp:spPr>
        <a:xfrm>
          <a:off x="4370692" y="2119058"/>
          <a:ext cx="1118607" cy="7920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臺大合作</a:t>
          </a:r>
          <a:br>
            <a:rPr lang="en-US" altLang="zh-TW" sz="1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資料庫廠商</a:t>
          </a:r>
          <a:br>
            <a:rPr lang="en-US" altLang="zh-TW" sz="1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1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目前為華藝</a:t>
          </a:r>
          <a:r>
            <a:rPr lang="en-US" altLang="zh-TW" sz="1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93889" y="2142255"/>
        <a:ext cx="1072213" cy="745618"/>
      </dsp:txXfrm>
    </dsp:sp>
    <dsp:sp modelId="{82570CA6-BD4A-4654-89A6-6543DBF7ED93}">
      <dsp:nvSpPr>
        <dsp:cNvPr id="0" name=""/>
        <dsp:cNvSpPr/>
      </dsp:nvSpPr>
      <dsp:spPr>
        <a:xfrm>
          <a:off x="4835006" y="2911071"/>
          <a:ext cx="91440" cy="280903"/>
        </a:xfrm>
        <a:custGeom>
          <a:avLst/>
          <a:gdLst/>
          <a:ahLst/>
          <a:cxnLst/>
          <a:rect l="0" t="0" r="0" b="0"/>
          <a:pathLst>
            <a:path>
              <a:moveTo>
                <a:pt x="94989" y="0"/>
              </a:moveTo>
              <a:lnTo>
                <a:pt x="94989" y="140451"/>
              </a:lnTo>
              <a:lnTo>
                <a:pt x="45720" y="140451"/>
              </a:lnTo>
              <a:lnTo>
                <a:pt x="45720" y="28090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166B4-3AD8-4500-B20E-D1380A24112F}">
      <dsp:nvSpPr>
        <dsp:cNvPr id="0" name=""/>
        <dsp:cNvSpPr/>
      </dsp:nvSpPr>
      <dsp:spPr>
        <a:xfrm>
          <a:off x="4506842" y="3191975"/>
          <a:ext cx="747768" cy="507337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華藝線上</a:t>
          </a:r>
          <a:br>
            <a:rPr lang="en-US" altLang="zh-TW" sz="1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圖書館</a:t>
          </a:r>
        </a:p>
      </dsp:txBody>
      <dsp:txXfrm>
        <a:off x="4521701" y="3206834"/>
        <a:ext cx="718050" cy="477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B5376-ECCD-42E2-B076-FB9F973C9A84}" type="datetimeFigureOut">
              <a:rPr lang="zh-TW" altLang="en-US" smtClean="0"/>
              <a:t>2022/10/28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9420E-D247-422F-BB17-ACB4896EA6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039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9420E-D247-422F-BB17-ACB4896EA616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3029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9420E-D247-422F-BB17-ACB4896EA616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2417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9420E-D247-422F-BB17-ACB4896EA616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0396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9420E-D247-422F-BB17-ACB4896EA616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1717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9420E-D247-422F-BB17-ACB4896EA616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287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9420E-D247-422F-BB17-ACB4896EA616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3352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9420E-D247-422F-BB17-ACB4896EA616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3380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9420E-D247-422F-BB17-ACB4896EA616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6985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794902"/>
            <a:ext cx="5292080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772" y="2947030"/>
            <a:ext cx="5292080" cy="4888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pic>
        <p:nvPicPr>
          <p:cNvPr id="1026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40" y="657349"/>
            <a:ext cx="1765300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1759754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208" y="1042230"/>
            <a:ext cx="2869272" cy="34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80312" y="1175233"/>
            <a:ext cx="1008112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43269" y="1261134"/>
            <a:ext cx="1654766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0137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1759754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80312" y="1175233"/>
            <a:ext cx="1008112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43269" y="1261134"/>
            <a:ext cx="1654766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3198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860032" y="0"/>
            <a:ext cx="36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896032" y="1311750"/>
            <a:ext cx="180000" cy="25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440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3076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5063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0" y="181632"/>
            <a:ext cx="601216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131840" y="757696"/>
            <a:ext cx="601216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146470" y="1131590"/>
            <a:ext cx="3059832" cy="40119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8877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11510"/>
            <a:ext cx="6444208" cy="4320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5622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223854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312086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2137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9397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3291830"/>
            <a:ext cx="8748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3867894"/>
            <a:ext cx="8748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544" y="339502"/>
            <a:ext cx="3312128" cy="2808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95936" y="339502"/>
            <a:ext cx="468052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9593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1619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23645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2426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106909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7224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4830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3311860" y="737642"/>
            <a:ext cx="2520280" cy="25202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351" y="1139211"/>
            <a:ext cx="819298" cy="181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3424179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3131840" y="1309162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143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116108" y="843558"/>
            <a:ext cx="4896544" cy="34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116108" y="0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116108" y="4948014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16108" y="3049518"/>
            <a:ext cx="489654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16108" y="3625582"/>
            <a:ext cx="489654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55985" y="1156325"/>
            <a:ext cx="816788" cy="181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84" y="938231"/>
            <a:ext cx="1584176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89484" y="938231"/>
            <a:ext cx="792088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35" y="2931790"/>
            <a:ext cx="945499" cy="209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99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99842"/>
            <a:ext cx="9144000" cy="17436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4043561" y="2859782"/>
            <a:ext cx="1080120" cy="108012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57" y="3010192"/>
            <a:ext cx="351128" cy="77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86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99842"/>
            <a:ext cx="9144000" cy="17436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4043561" y="2859782"/>
            <a:ext cx="1080120" cy="108012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arallelogram 15"/>
          <p:cNvSpPr/>
          <p:nvPr userDrawn="1"/>
        </p:nvSpPr>
        <p:spPr>
          <a:xfrm rot="5400000" flipH="1">
            <a:off x="4380826" y="3050957"/>
            <a:ext cx="430726" cy="6244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4245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6085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932113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31590"/>
            <a:ext cx="7230270" cy="367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13480" y="1626257"/>
            <a:ext cx="3465217" cy="25626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67544" y="3363838"/>
            <a:ext cx="302433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605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2" r:id="rId2"/>
    <p:sldLayoutId id="2147483670" r:id="rId3"/>
    <p:sldLayoutId id="2147483676" r:id="rId4"/>
    <p:sldLayoutId id="2147483652" r:id="rId5"/>
    <p:sldLayoutId id="2147483671" r:id="rId6"/>
    <p:sldLayoutId id="2147483662" r:id="rId7"/>
    <p:sldLayoutId id="2147483663" r:id="rId8"/>
    <p:sldLayoutId id="2147483675" r:id="rId9"/>
    <p:sldLayoutId id="2147483665" r:id="rId10"/>
    <p:sldLayoutId id="2147483666" r:id="rId11"/>
    <p:sldLayoutId id="2147483667" r:id="rId12"/>
    <p:sldLayoutId id="2147483664" r:id="rId13"/>
    <p:sldLayoutId id="2147483668" r:id="rId14"/>
    <p:sldLayoutId id="2147483669" r:id="rId15"/>
    <p:sldLayoutId id="2147483673" r:id="rId16"/>
    <p:sldLayoutId id="2147483656" r:id="rId17"/>
    <p:sldLayoutId id="2147483674" r:id="rId18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ubmit.tdr.lib.ntu.edu.tw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1.png"/><Relationship Id="rId4" Type="http://schemas.openxmlformats.org/officeDocument/2006/relationships/hyperlink" Target="http://www.lib.ntu.edu.tw/node/15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1.png"/><Relationship Id="rId4" Type="http://schemas.openxmlformats.org/officeDocument/2006/relationships/hyperlink" Target="http://www.lib.ntu.edu.tw/node/153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ntu.edu.tw/node/153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lib.ntu.edu.tw/node/160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www.lib.ntu.edu.tw/node/153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ntu.edu.tw/node/287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lib.ntu.edu.tw/node/160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lib.ntu.edu.tw/node/10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b.ntu.edu.tw/doc/cl/THESISSAMPLE.doc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ntu.edu.tw/doc/cl/etdsguide.pd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學位論文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上傳及繳交流程</a:t>
            </a:r>
            <a:endParaRPr lang="en-US" altLang="ko-KR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888432" y="2947030"/>
            <a:ext cx="5292080" cy="488816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臺灣大學 總圖書館 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2022</a:t>
            </a:r>
            <a:endParaRPr lang="en-US" altLang="ko-KR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Box 5">
            <a:hlinkClick r:id="rId3"/>
          </p:cNvPr>
          <p:cNvSpPr txBox="1"/>
          <p:nvPr/>
        </p:nvSpPr>
        <p:spPr>
          <a:xfrm>
            <a:off x="3851772" y="4825165"/>
            <a:ext cx="47525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bg1"/>
                </a:solidFill>
                <a:cs typeface="Arial" pitchFamily="34" charset="0"/>
                <a:hlinkClick r:id="rId3"/>
              </a:rPr>
              <a:t>http://www.free-powerpoint-templates-design.com</a:t>
            </a:r>
            <a:endParaRPr lang="ko-KR" altLang="en-US" sz="8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432" y="3873904"/>
            <a:ext cx="3595836" cy="78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01" y="391819"/>
            <a:ext cx="4601621" cy="4196155"/>
          </a:xfrm>
          <a:prstGeom prst="rect">
            <a:avLst/>
          </a:prstGeom>
        </p:spPr>
      </p:pic>
      <p:sp>
        <p:nvSpPr>
          <p:cNvPr id="10" name="文字版面配置區 4"/>
          <p:cNvSpPr txBox="1">
            <a:spLocks/>
          </p:cNvSpPr>
          <p:nvPr/>
        </p:nvSpPr>
        <p:spPr>
          <a:xfrm>
            <a:off x="4860032" y="823506"/>
            <a:ext cx="3312368" cy="5961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673527" y="2520245"/>
            <a:ext cx="804184" cy="19552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86724" y="3149033"/>
            <a:ext cx="1090987" cy="14134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2202" y="987575"/>
            <a:ext cx="1117429" cy="2880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770405" y="322723"/>
            <a:ext cx="36215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電子論文</a:t>
            </a:r>
            <a: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三要件</a:t>
            </a:r>
            <a:endParaRPr lang="zh-TW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7" name="群組 26"/>
          <p:cNvGrpSpPr/>
          <p:nvPr/>
        </p:nvGrpSpPr>
        <p:grpSpPr>
          <a:xfrm>
            <a:off x="8253910" y="203840"/>
            <a:ext cx="758307" cy="732987"/>
            <a:chOff x="2166999" y="1582426"/>
            <a:chExt cx="990802" cy="990802"/>
          </a:xfrm>
        </p:grpSpPr>
        <p:sp>
          <p:nvSpPr>
            <p:cNvPr id="28" name="Freeform 5"/>
            <p:cNvSpPr/>
            <p:nvPr/>
          </p:nvSpPr>
          <p:spPr>
            <a:xfrm>
              <a:off x="2166999" y="1582426"/>
              <a:ext cx="990802" cy="990802"/>
            </a:xfrm>
            <a:custGeom>
              <a:avLst/>
              <a:gdLst>
                <a:gd name="connsiteX0" fmla="*/ 0 w 1226343"/>
                <a:gd name="connsiteY0" fmla="*/ 613172 h 1226343"/>
                <a:gd name="connsiteX1" fmla="*/ 613172 w 1226343"/>
                <a:gd name="connsiteY1" fmla="*/ 0 h 1226343"/>
                <a:gd name="connsiteX2" fmla="*/ 1226344 w 1226343"/>
                <a:gd name="connsiteY2" fmla="*/ 613172 h 1226343"/>
                <a:gd name="connsiteX3" fmla="*/ 613172 w 1226343"/>
                <a:gd name="connsiteY3" fmla="*/ 1226344 h 1226343"/>
                <a:gd name="connsiteX4" fmla="*/ 0 w 1226343"/>
                <a:gd name="connsiteY4" fmla="*/ 613172 h 122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6343" h="1226343">
                  <a:moveTo>
                    <a:pt x="0" y="613172"/>
                  </a:moveTo>
                  <a:cubicBezTo>
                    <a:pt x="0" y="274526"/>
                    <a:pt x="274526" y="0"/>
                    <a:pt x="613172" y="0"/>
                  </a:cubicBezTo>
                  <a:cubicBezTo>
                    <a:pt x="951818" y="0"/>
                    <a:pt x="1226344" y="274526"/>
                    <a:pt x="1226344" y="613172"/>
                  </a:cubicBezTo>
                  <a:cubicBezTo>
                    <a:pt x="1226344" y="951818"/>
                    <a:pt x="951818" y="1226344"/>
                    <a:pt x="613172" y="1226344"/>
                  </a:cubicBezTo>
                  <a:cubicBezTo>
                    <a:pt x="274526" y="1226344"/>
                    <a:pt x="0" y="951818"/>
                    <a:pt x="0" y="613172"/>
                  </a:cubicBez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694" tIns="217694" rIns="217694" bIns="217694" numCol="1" spcCol="1270" anchor="ctr" anchorCtr="0">
              <a:noAutofit/>
            </a:bodyPr>
            <a:lstStyle/>
            <a:p>
              <a:pPr lvl="0" algn="ctr" defTabSz="1333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3000" kern="1200"/>
            </a:p>
          </p:txBody>
        </p:sp>
        <p:pic>
          <p:nvPicPr>
            <p:cNvPr id="29" name="圖片版面配置區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411760" y="1802638"/>
              <a:ext cx="517336" cy="517336"/>
            </a:xfrm>
            <a:prstGeom prst="rect">
              <a:avLst/>
            </a:prstGeom>
          </p:spPr>
        </p:pic>
        <p:pic>
          <p:nvPicPr>
            <p:cNvPr id="30" name="図プレースホルダー 37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771800" y="1995687"/>
              <a:ext cx="301608" cy="301608"/>
            </a:xfrm>
            <a:prstGeom prst="rect">
              <a:avLst/>
            </a:prstGeom>
          </p:spPr>
        </p:pic>
      </p:grpSp>
      <p:sp>
        <p:nvSpPr>
          <p:cNvPr id="23" name="矩形 22"/>
          <p:cNvSpPr/>
          <p:nvPr/>
        </p:nvSpPr>
        <p:spPr>
          <a:xfrm>
            <a:off x="370754" y="1583330"/>
            <a:ext cx="673054" cy="19633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" name="文字版面配置區 4"/>
          <p:cNvSpPr>
            <a:spLocks noGrp="1"/>
          </p:cNvSpPr>
          <p:nvPr>
            <p:ph type="body" sz="quarter" idx="4294967295"/>
          </p:nvPr>
        </p:nvSpPr>
        <p:spPr>
          <a:xfrm>
            <a:off x="5141593" y="1131591"/>
            <a:ext cx="3071562" cy="15490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zh-TW" altLang="en-US" sz="1800" b="1" i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設定保全後務必檢查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en-US" altLang="zh-TW" sz="1800" b="1" i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800" b="1" i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保全設定</a:t>
            </a:r>
            <a:r>
              <a:rPr lang="zh-TW" altLang="en-US" sz="1800" b="1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→權限詳細資訊→檢查設定是否正確 </a:t>
            </a:r>
            <a:r>
              <a:rPr lang="en-US" altLang="zh-TW" sz="1800" b="1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or </a:t>
            </a:r>
            <a:r>
              <a:rPr lang="zh-TW" altLang="en-US" sz="1800" b="1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TW" sz="1800" b="1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en-US" sz="1800" b="1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檔頁面按</a:t>
            </a:r>
            <a:r>
              <a:rPr lang="en-US" altLang="zh-TW" sz="1800" b="1" i="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ctrl+D</a:t>
            </a:r>
            <a:endParaRPr lang="zh-TW" altLang="en-US" sz="1800" b="1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文字版面配置區 5"/>
          <p:cNvSpPr>
            <a:spLocks noGrp="1"/>
          </p:cNvSpPr>
          <p:nvPr>
            <p:ph type="body" sz="quarter" idx="4294967295"/>
          </p:nvPr>
        </p:nvSpPr>
        <p:spPr>
          <a:xfrm>
            <a:off x="2578475" y="2489896"/>
            <a:ext cx="2497581" cy="93960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僅</a:t>
            </a:r>
            <a:r>
              <a:rPr lang="zh-TW" altLang="en-US" sz="18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列印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18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複製內容用於協助工具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為「允許」，其他為「禁止」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8832881" y="4830905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/>
              <a:t>8</a:t>
            </a:r>
            <a:endParaRPr lang="zh-TW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30070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626" y="900916"/>
            <a:ext cx="6117982" cy="4004168"/>
          </a:xfrm>
          <a:prstGeom prst="rect">
            <a:avLst/>
          </a:prstGeom>
        </p:spPr>
      </p:pic>
      <p:sp>
        <p:nvSpPr>
          <p:cNvPr id="5" name="文字版面配置區 4"/>
          <p:cNvSpPr txBox="1">
            <a:spLocks/>
          </p:cNvSpPr>
          <p:nvPr/>
        </p:nvSpPr>
        <p:spPr>
          <a:xfrm>
            <a:off x="1763688" y="267494"/>
            <a:ext cx="9144000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登入：臺灣大學博碩士論文提交系統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48944" y="2912804"/>
            <a:ext cx="939010" cy="43778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6"/>
              </a:solidFill>
            </a:endParaRPr>
          </a:p>
        </p:txBody>
      </p:sp>
      <p:sp>
        <p:nvSpPr>
          <p:cNvPr id="8" name="文字版面配置區 5"/>
          <p:cNvSpPr txBox="1">
            <a:spLocks/>
          </p:cNvSpPr>
          <p:nvPr/>
        </p:nvSpPr>
        <p:spPr>
          <a:xfrm>
            <a:off x="5171334" y="2808829"/>
            <a:ext cx="2328708" cy="932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163275" tIns="81638" rIns="163275" bIns="81638" rtlCol="0">
            <a:noAutofit/>
          </a:bodyPr>
          <a:lstStyle>
            <a:lvl1pPr marL="0" indent="0" algn="l" defTabSz="1632767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326623" indent="-510240" algn="l" defTabSz="16327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040959" indent="-408191" algn="l" defTabSz="16327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857341" indent="-408191" algn="l" defTabSz="16327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73723" indent="-408191" algn="l" defTabSz="16327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490108" indent="-408191" algn="l" defTabSz="16327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306491" indent="-408191" algn="l" defTabSz="16327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122874" indent="-408191" algn="l" defTabSz="16327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939257" indent="-408191" algn="l" defTabSz="16327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★計中帳號登入</a:t>
            </a:r>
            <a:b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★登入取得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DOI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碼</a:t>
            </a:r>
          </a:p>
        </p:txBody>
      </p:sp>
      <p:cxnSp>
        <p:nvCxnSpPr>
          <p:cNvPr id="9" name="直線單箭頭接點 8"/>
          <p:cNvCxnSpPr/>
          <p:nvPr/>
        </p:nvCxnSpPr>
        <p:spPr>
          <a:xfrm flipH="1">
            <a:off x="4232324" y="3219822"/>
            <a:ext cx="939010" cy="6625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427984" y="4432407"/>
            <a:ext cx="51434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>
                <a:solidFill>
                  <a:srgbClr val="FF0000"/>
                </a:solidFill>
                <a:hlinkClick r:id="rId3"/>
              </a:rPr>
              <a:t>https://submit.tdr.lib.ntu.edu.tw/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8316416" y="125310"/>
            <a:ext cx="743082" cy="718248"/>
            <a:chOff x="4067944" y="1582426"/>
            <a:chExt cx="990802" cy="990802"/>
          </a:xfrm>
        </p:grpSpPr>
        <p:sp>
          <p:nvSpPr>
            <p:cNvPr id="14" name="Freeform 7"/>
            <p:cNvSpPr/>
            <p:nvPr/>
          </p:nvSpPr>
          <p:spPr>
            <a:xfrm>
              <a:off x="4067944" y="1582426"/>
              <a:ext cx="990802" cy="990802"/>
            </a:xfrm>
            <a:custGeom>
              <a:avLst/>
              <a:gdLst>
                <a:gd name="connsiteX0" fmla="*/ 0 w 1226343"/>
                <a:gd name="connsiteY0" fmla="*/ 613172 h 1226343"/>
                <a:gd name="connsiteX1" fmla="*/ 613172 w 1226343"/>
                <a:gd name="connsiteY1" fmla="*/ 0 h 1226343"/>
                <a:gd name="connsiteX2" fmla="*/ 1226344 w 1226343"/>
                <a:gd name="connsiteY2" fmla="*/ 613172 h 1226343"/>
                <a:gd name="connsiteX3" fmla="*/ 613172 w 1226343"/>
                <a:gd name="connsiteY3" fmla="*/ 1226344 h 1226343"/>
                <a:gd name="connsiteX4" fmla="*/ 0 w 1226343"/>
                <a:gd name="connsiteY4" fmla="*/ 613172 h 122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6343" h="1226343">
                  <a:moveTo>
                    <a:pt x="0" y="613172"/>
                  </a:moveTo>
                  <a:cubicBezTo>
                    <a:pt x="0" y="274526"/>
                    <a:pt x="274526" y="0"/>
                    <a:pt x="613172" y="0"/>
                  </a:cubicBezTo>
                  <a:cubicBezTo>
                    <a:pt x="951818" y="0"/>
                    <a:pt x="1226344" y="274526"/>
                    <a:pt x="1226344" y="613172"/>
                  </a:cubicBezTo>
                  <a:cubicBezTo>
                    <a:pt x="1226344" y="951818"/>
                    <a:pt x="951818" y="1226344"/>
                    <a:pt x="613172" y="1226344"/>
                  </a:cubicBezTo>
                  <a:cubicBezTo>
                    <a:pt x="274526" y="1226344"/>
                    <a:pt x="0" y="951818"/>
                    <a:pt x="0" y="613172"/>
                  </a:cubicBez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694" tIns="217694" rIns="217694" bIns="217694" numCol="1" spcCol="1270" anchor="ctr" anchorCtr="0">
              <a:noAutofit/>
            </a:bodyPr>
            <a:lstStyle/>
            <a:p>
              <a:pPr lvl="0" algn="ctr" defTabSz="1333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3000" kern="1200"/>
            </a:p>
          </p:txBody>
        </p:sp>
        <p:pic>
          <p:nvPicPr>
            <p:cNvPr id="15" name="圖片版面配置區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307371" y="1819799"/>
              <a:ext cx="516349" cy="516349"/>
            </a:xfrm>
            <a:prstGeom prst="rect">
              <a:avLst/>
            </a:prstGeom>
          </p:spPr>
        </p:pic>
      </p:grpSp>
      <p:sp>
        <p:nvSpPr>
          <p:cNvPr id="12" name="文字方塊 11"/>
          <p:cNvSpPr txBox="1"/>
          <p:nvPr/>
        </p:nvSpPr>
        <p:spPr>
          <a:xfrm>
            <a:off x="8832881" y="4830905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/>
              <a:t>9</a:t>
            </a:r>
            <a:endParaRPr lang="zh-TW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35755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91" y="795836"/>
            <a:ext cx="5208986" cy="4189045"/>
          </a:xfrm>
          <a:prstGeom prst="rect">
            <a:avLst/>
          </a:prstGeom>
        </p:spPr>
      </p:pic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0" y="195486"/>
            <a:ext cx="9144000" cy="576064"/>
          </a:xfrm>
        </p:spPr>
        <p:txBody>
          <a:bodyPr/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基本資料填寫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(1/3)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1262" y="4528122"/>
            <a:ext cx="2096522" cy="4810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6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7105" y="3483004"/>
            <a:ext cx="1660639" cy="8169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6"/>
              </a:solidFill>
            </a:endParaRPr>
          </a:p>
        </p:txBody>
      </p:sp>
      <p:sp>
        <p:nvSpPr>
          <p:cNvPr id="20" name="テキスト プレースホルダー 17"/>
          <p:cNvSpPr txBox="1">
            <a:spLocks/>
          </p:cNvSpPr>
          <p:nvPr/>
        </p:nvSpPr>
        <p:spPr>
          <a:xfrm>
            <a:off x="5352077" y="3157582"/>
            <a:ext cx="4319973" cy="637292"/>
          </a:xfrm>
          <a:prstGeom prst="rect">
            <a:avLst/>
          </a:prstGeom>
          <a:noFill/>
        </p:spPr>
        <p:txBody>
          <a:bodyPr anchor="ctr"/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3">
              <a:lnSpc>
                <a:spcPct val="100000"/>
              </a:lnSpc>
              <a:spcBef>
                <a:spcPts val="0"/>
              </a:spcBef>
            </a:pPr>
            <a:r>
              <a:rPr lang="zh-TW" altLang="en-US" sz="16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★請填該學期之畢業學年度。</a:t>
            </a:r>
            <a:endParaRPr lang="en-US" altLang="zh-TW" sz="16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8003">
              <a:lnSpc>
                <a:spcPct val="100000"/>
              </a:lnSpc>
              <a:spcBef>
                <a:spcPts val="0"/>
              </a:spcBef>
            </a:pPr>
            <a:r>
              <a:rPr lang="en-US" altLang="zh-TW" sz="16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本學期為</a:t>
            </a:r>
            <a:r>
              <a:rPr lang="en-US" altLang="zh-TW" sz="16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111-1</a:t>
            </a:r>
            <a:r>
              <a:rPr lang="zh-TW" altLang="en-US" sz="16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</a:t>
            </a:r>
            <a:r>
              <a:rPr lang="en-US" altLang="zh-TW" sz="16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en-US" altLang="zh-TW" sz="1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若不在該學期畢業，請勿先進系統填資料。</a:t>
            </a: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テキスト プレースホルダー 17"/>
          <p:cNvSpPr txBox="1">
            <a:spLocks/>
          </p:cNvSpPr>
          <p:nvPr/>
        </p:nvSpPr>
        <p:spPr>
          <a:xfrm>
            <a:off x="5352077" y="3943645"/>
            <a:ext cx="3226148" cy="1209049"/>
          </a:xfrm>
          <a:prstGeom prst="rect">
            <a:avLst/>
          </a:prstGeom>
          <a:noFill/>
        </p:spPr>
        <p:txBody>
          <a:bodyPr anchor="ctr"/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3">
              <a:lnSpc>
                <a:spcPct val="100000"/>
              </a:lnSpc>
              <a:spcBef>
                <a:spcPts val="0"/>
              </a:spcBef>
            </a:pPr>
            <a:r>
              <a:rPr lang="zh-TW" altLang="en-US" sz="16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★先名再姓，名字後毋須加逗號（例如：鄭凱文</a:t>
            </a:r>
            <a:r>
              <a:rPr lang="en-US" altLang="zh-TW" sz="16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Kai-Wen </a:t>
            </a:r>
            <a:r>
              <a:rPr lang="en-US" altLang="zh-TW" sz="1600" b="1" dirty="0" err="1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Jheng</a:t>
            </a:r>
            <a:r>
              <a:rPr lang="zh-TW" altLang="en-US" sz="16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テキスト プレースホルダー 17"/>
          <p:cNvSpPr txBox="1">
            <a:spLocks/>
          </p:cNvSpPr>
          <p:nvPr/>
        </p:nvSpPr>
        <p:spPr>
          <a:xfrm>
            <a:off x="4883132" y="3587739"/>
            <a:ext cx="4287639" cy="820682"/>
          </a:xfrm>
          <a:prstGeom prst="rect">
            <a:avLst/>
          </a:prstGeom>
          <a:noFill/>
        </p:spPr>
        <p:txBody>
          <a:bodyPr anchor="ctr"/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5">
              <a:lnSpc>
                <a:spcPct val="100000"/>
              </a:lnSpc>
              <a:spcBef>
                <a:spcPts val="0"/>
              </a:spcBef>
            </a:pPr>
            <a:r>
              <a:rPr lang="zh-TW" altLang="en-US" sz="16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★出版年不限當年，僅需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同於</a:t>
            </a:r>
            <a:r>
              <a:rPr lang="zh-TW" altLang="en-US" sz="16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晚於</a:t>
            </a:r>
            <a:r>
              <a:rPr lang="zh-TW" altLang="en-US" sz="16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口試年</a:t>
            </a:r>
            <a:endParaRPr lang="en-US" altLang="zh-TW" sz="16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52472" y="747769"/>
            <a:ext cx="2195836" cy="3519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6"/>
              </a:solidFill>
            </a:endParaRPr>
          </a:p>
        </p:txBody>
      </p:sp>
      <p:sp>
        <p:nvSpPr>
          <p:cNvPr id="24" name="テキスト プレースホルダー 17"/>
          <p:cNvSpPr txBox="1">
            <a:spLocks/>
          </p:cNvSpPr>
          <p:nvPr/>
        </p:nvSpPr>
        <p:spPr>
          <a:xfrm>
            <a:off x="4051748" y="718347"/>
            <a:ext cx="2847859" cy="484158"/>
          </a:xfrm>
          <a:prstGeom prst="rect">
            <a:avLst/>
          </a:prstGeom>
          <a:noFill/>
        </p:spPr>
        <p:txBody>
          <a:bodyPr anchor="ctr"/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3">
              <a:lnSpc>
                <a:spcPct val="100000"/>
              </a:lnSpc>
              <a:spcBef>
                <a:spcPts val="0"/>
              </a:spcBef>
            </a:pPr>
            <a:r>
              <a:rPr lang="zh-TW" altLang="en-US" sz="16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</a:t>
            </a:r>
            <a:r>
              <a:rPr lang="en-US" altLang="zh-TW" sz="16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DOI</a:t>
            </a:r>
            <a:r>
              <a:rPr lang="zh-TW" altLang="en-US" sz="16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碼需加入</a:t>
            </a:r>
            <a:r>
              <a:rPr lang="en-US" altLang="zh-TW" sz="16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en-US" sz="16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檔中</a:t>
            </a:r>
            <a:endParaRPr lang="en-US" altLang="zh-TW" sz="16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8316416" y="125310"/>
            <a:ext cx="743082" cy="718248"/>
            <a:chOff x="4067944" y="1582426"/>
            <a:chExt cx="990802" cy="990802"/>
          </a:xfrm>
        </p:grpSpPr>
        <p:sp>
          <p:nvSpPr>
            <p:cNvPr id="29" name="Freeform 7"/>
            <p:cNvSpPr/>
            <p:nvPr/>
          </p:nvSpPr>
          <p:spPr>
            <a:xfrm>
              <a:off x="4067944" y="1582426"/>
              <a:ext cx="990802" cy="990802"/>
            </a:xfrm>
            <a:custGeom>
              <a:avLst/>
              <a:gdLst>
                <a:gd name="connsiteX0" fmla="*/ 0 w 1226343"/>
                <a:gd name="connsiteY0" fmla="*/ 613172 h 1226343"/>
                <a:gd name="connsiteX1" fmla="*/ 613172 w 1226343"/>
                <a:gd name="connsiteY1" fmla="*/ 0 h 1226343"/>
                <a:gd name="connsiteX2" fmla="*/ 1226344 w 1226343"/>
                <a:gd name="connsiteY2" fmla="*/ 613172 h 1226343"/>
                <a:gd name="connsiteX3" fmla="*/ 613172 w 1226343"/>
                <a:gd name="connsiteY3" fmla="*/ 1226344 h 1226343"/>
                <a:gd name="connsiteX4" fmla="*/ 0 w 1226343"/>
                <a:gd name="connsiteY4" fmla="*/ 613172 h 122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6343" h="1226343">
                  <a:moveTo>
                    <a:pt x="0" y="613172"/>
                  </a:moveTo>
                  <a:cubicBezTo>
                    <a:pt x="0" y="274526"/>
                    <a:pt x="274526" y="0"/>
                    <a:pt x="613172" y="0"/>
                  </a:cubicBezTo>
                  <a:cubicBezTo>
                    <a:pt x="951818" y="0"/>
                    <a:pt x="1226344" y="274526"/>
                    <a:pt x="1226344" y="613172"/>
                  </a:cubicBezTo>
                  <a:cubicBezTo>
                    <a:pt x="1226344" y="951818"/>
                    <a:pt x="951818" y="1226344"/>
                    <a:pt x="613172" y="1226344"/>
                  </a:cubicBezTo>
                  <a:cubicBezTo>
                    <a:pt x="274526" y="1226344"/>
                    <a:pt x="0" y="951818"/>
                    <a:pt x="0" y="613172"/>
                  </a:cubicBez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694" tIns="217694" rIns="217694" bIns="217694" numCol="1" spcCol="1270" anchor="ctr" anchorCtr="0">
              <a:noAutofit/>
            </a:bodyPr>
            <a:lstStyle/>
            <a:p>
              <a:pPr lvl="0" algn="ctr" defTabSz="1333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3000" kern="1200"/>
            </a:p>
          </p:txBody>
        </p:sp>
        <p:pic>
          <p:nvPicPr>
            <p:cNvPr id="30" name="圖片版面配置區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307371" y="1819799"/>
              <a:ext cx="516349" cy="516349"/>
            </a:xfrm>
            <a:prstGeom prst="rect">
              <a:avLst/>
            </a:prstGeom>
          </p:spPr>
        </p:pic>
      </p:grpSp>
      <p:sp>
        <p:nvSpPr>
          <p:cNvPr id="31" name="文字方塊 30"/>
          <p:cNvSpPr txBox="1"/>
          <p:nvPr/>
        </p:nvSpPr>
        <p:spPr>
          <a:xfrm>
            <a:off x="8832881" y="4830905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/>
              <a:t>10</a:t>
            </a:r>
            <a:endParaRPr lang="zh-TW" altLang="en-US" sz="1100" dirty="0"/>
          </a:p>
        </p:txBody>
      </p:sp>
    </p:spTree>
    <p:extLst>
      <p:ext uri="{BB962C8B-B14F-4D97-AF65-F5344CB8AC3E}">
        <p14:creationId xmlns:p14="http://schemas.microsoft.com/office/powerpoint/2010/main" val="98135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11" y="671696"/>
            <a:ext cx="5450834" cy="4337472"/>
          </a:xfrm>
          <a:prstGeom prst="rect">
            <a:avLst/>
          </a:prstGeom>
        </p:spPr>
      </p:pic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0" y="195486"/>
            <a:ext cx="9144000" cy="576064"/>
          </a:xfrm>
        </p:spPr>
        <p:txBody>
          <a:bodyPr/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基本資料填寫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(2/3)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3552" y="4227934"/>
            <a:ext cx="2518287" cy="7007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6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5686" y="3322564"/>
            <a:ext cx="2516154" cy="9053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17"/>
          <p:cNvSpPr txBox="1">
            <a:spLocks/>
          </p:cNvSpPr>
          <p:nvPr/>
        </p:nvSpPr>
        <p:spPr>
          <a:xfrm>
            <a:off x="4491731" y="2357842"/>
            <a:ext cx="4619768" cy="1209049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3">
              <a:lnSpc>
                <a:spcPct val="150000"/>
              </a:lnSpc>
              <a:spcBef>
                <a:spcPts val="0"/>
              </a:spcBef>
            </a:pPr>
            <a:r>
              <a:rPr lang="zh-TW" altLang="en-US" sz="16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★語言別：論文撰寫之語言</a:t>
            </a:r>
            <a:endParaRPr lang="en-US" altLang="zh-TW" sz="16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8003">
              <a:lnSpc>
                <a:spcPct val="150000"/>
              </a:lnSpc>
              <a:spcBef>
                <a:spcPts val="0"/>
              </a:spcBef>
            </a:pPr>
            <a:r>
              <a:rPr lang="zh-TW" altLang="en-US" sz="16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★口試通過日期：需與口委審定書日期相同</a:t>
            </a:r>
            <a:endParaRPr lang="en-US" altLang="zh-TW" sz="16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8003">
              <a:lnSpc>
                <a:spcPct val="150000"/>
              </a:lnSpc>
              <a:spcBef>
                <a:spcPts val="0"/>
              </a:spcBef>
            </a:pPr>
            <a:r>
              <a:rPr lang="zh-TW" altLang="en-US" sz="16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★論文頁數：論文</a:t>
            </a:r>
            <a:r>
              <a:rPr lang="en-US" altLang="zh-TW" sz="16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en-US" sz="16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檔最後一頁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頁碼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13553" y="2380786"/>
            <a:ext cx="2518287" cy="8740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6"/>
              </a:solidFill>
            </a:endParaRPr>
          </a:p>
        </p:txBody>
      </p:sp>
      <p:sp>
        <p:nvSpPr>
          <p:cNvPr id="24" name="テキスト プレースホルダー 17"/>
          <p:cNvSpPr txBox="1">
            <a:spLocks/>
          </p:cNvSpPr>
          <p:nvPr/>
        </p:nvSpPr>
        <p:spPr>
          <a:xfrm>
            <a:off x="4499992" y="719440"/>
            <a:ext cx="1865759" cy="484158"/>
          </a:xfrm>
          <a:prstGeom prst="rect">
            <a:avLst/>
          </a:prstGeom>
          <a:noFill/>
        </p:spPr>
        <p:txBody>
          <a:bodyPr anchor="ctr"/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3">
              <a:lnSpc>
                <a:spcPct val="100000"/>
              </a:lnSpc>
              <a:spcBef>
                <a:spcPts val="0"/>
              </a:spcBef>
            </a:pPr>
            <a:r>
              <a:rPr lang="en-US" altLang="zh-TW" sz="16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ORCID</a:t>
            </a:r>
            <a:r>
              <a:rPr lang="zh-TW" altLang="en-US" sz="16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非必填</a:t>
            </a:r>
            <a:endParaRPr lang="en-US" altLang="zh-TW" sz="16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8316416" y="125310"/>
            <a:ext cx="743082" cy="718248"/>
            <a:chOff x="4067944" y="1582426"/>
            <a:chExt cx="990802" cy="990802"/>
          </a:xfrm>
        </p:grpSpPr>
        <p:sp>
          <p:nvSpPr>
            <p:cNvPr id="29" name="Freeform 7"/>
            <p:cNvSpPr/>
            <p:nvPr/>
          </p:nvSpPr>
          <p:spPr>
            <a:xfrm>
              <a:off x="4067944" y="1582426"/>
              <a:ext cx="990802" cy="990802"/>
            </a:xfrm>
            <a:custGeom>
              <a:avLst/>
              <a:gdLst>
                <a:gd name="connsiteX0" fmla="*/ 0 w 1226343"/>
                <a:gd name="connsiteY0" fmla="*/ 613172 h 1226343"/>
                <a:gd name="connsiteX1" fmla="*/ 613172 w 1226343"/>
                <a:gd name="connsiteY1" fmla="*/ 0 h 1226343"/>
                <a:gd name="connsiteX2" fmla="*/ 1226344 w 1226343"/>
                <a:gd name="connsiteY2" fmla="*/ 613172 h 1226343"/>
                <a:gd name="connsiteX3" fmla="*/ 613172 w 1226343"/>
                <a:gd name="connsiteY3" fmla="*/ 1226344 h 1226343"/>
                <a:gd name="connsiteX4" fmla="*/ 0 w 1226343"/>
                <a:gd name="connsiteY4" fmla="*/ 613172 h 122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6343" h="1226343">
                  <a:moveTo>
                    <a:pt x="0" y="613172"/>
                  </a:moveTo>
                  <a:cubicBezTo>
                    <a:pt x="0" y="274526"/>
                    <a:pt x="274526" y="0"/>
                    <a:pt x="613172" y="0"/>
                  </a:cubicBezTo>
                  <a:cubicBezTo>
                    <a:pt x="951818" y="0"/>
                    <a:pt x="1226344" y="274526"/>
                    <a:pt x="1226344" y="613172"/>
                  </a:cubicBezTo>
                  <a:cubicBezTo>
                    <a:pt x="1226344" y="951818"/>
                    <a:pt x="951818" y="1226344"/>
                    <a:pt x="613172" y="1226344"/>
                  </a:cubicBezTo>
                  <a:cubicBezTo>
                    <a:pt x="274526" y="1226344"/>
                    <a:pt x="0" y="951818"/>
                    <a:pt x="0" y="613172"/>
                  </a:cubicBez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694" tIns="217694" rIns="217694" bIns="217694" numCol="1" spcCol="1270" anchor="ctr" anchorCtr="0">
              <a:noAutofit/>
            </a:bodyPr>
            <a:lstStyle/>
            <a:p>
              <a:pPr lvl="0" algn="ctr" defTabSz="1333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3000" kern="1200"/>
            </a:p>
          </p:txBody>
        </p:sp>
        <p:pic>
          <p:nvPicPr>
            <p:cNvPr id="30" name="圖片版面配置區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307371" y="1819799"/>
              <a:ext cx="516349" cy="516349"/>
            </a:xfrm>
            <a:prstGeom prst="rect">
              <a:avLst/>
            </a:prstGeom>
          </p:spPr>
        </p:pic>
      </p:grpSp>
      <p:sp>
        <p:nvSpPr>
          <p:cNvPr id="31" name="文字方塊 30"/>
          <p:cNvSpPr txBox="1"/>
          <p:nvPr/>
        </p:nvSpPr>
        <p:spPr>
          <a:xfrm>
            <a:off x="8832881" y="4830905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/>
              <a:t>11</a:t>
            </a:r>
            <a:endParaRPr lang="zh-TW" altLang="en-US" sz="1100" dirty="0"/>
          </a:p>
        </p:txBody>
      </p:sp>
      <p:sp>
        <p:nvSpPr>
          <p:cNvPr id="17" name="テキスト プレースホルダー 17"/>
          <p:cNvSpPr txBox="1">
            <a:spLocks/>
          </p:cNvSpPr>
          <p:nvPr/>
        </p:nvSpPr>
        <p:spPr>
          <a:xfrm>
            <a:off x="4510256" y="1358288"/>
            <a:ext cx="1865759" cy="484158"/>
          </a:xfrm>
          <a:prstGeom prst="rect">
            <a:avLst/>
          </a:prstGeom>
          <a:noFill/>
        </p:spPr>
        <p:txBody>
          <a:bodyPr anchor="ctr"/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3">
              <a:lnSpc>
                <a:spcPct val="100000"/>
              </a:lnSpc>
              <a:spcBef>
                <a:spcPts val="0"/>
              </a:spcBef>
            </a:pPr>
            <a:r>
              <a:rPr lang="en-US" altLang="zh-TW" sz="16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Email</a:t>
            </a:r>
            <a:r>
              <a:rPr lang="zh-TW" altLang="en-US" sz="16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務必確認</a:t>
            </a:r>
            <a:r>
              <a:rPr lang="en-US" altLang="zh-TW" sz="16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</a:p>
        </p:txBody>
      </p:sp>
      <p:sp>
        <p:nvSpPr>
          <p:cNvPr id="25" name="テキスト プレースホルダー 17"/>
          <p:cNvSpPr txBox="1">
            <a:spLocks/>
          </p:cNvSpPr>
          <p:nvPr/>
        </p:nvSpPr>
        <p:spPr>
          <a:xfrm>
            <a:off x="4524232" y="3647717"/>
            <a:ext cx="4619768" cy="1209049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3">
              <a:lnSpc>
                <a:spcPct val="150000"/>
              </a:lnSpc>
              <a:spcBef>
                <a:spcPts val="0"/>
              </a:spcBef>
            </a:pPr>
            <a:r>
              <a:rPr lang="zh-TW" altLang="en-US" sz="16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★口試委員請正確填上指導教授及口試委員</a:t>
            </a:r>
            <a:br>
              <a:rPr lang="en-US" altLang="zh-TW" sz="16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6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★中英文關鍵字請按</a:t>
            </a:r>
            <a:r>
              <a:rPr lang="en-US" altLang="zh-TW" sz="16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16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填妥</a:t>
            </a:r>
            <a:endParaRPr lang="en-US" altLang="zh-TW" sz="16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329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3876"/>
            <a:ext cx="5184576" cy="3658850"/>
          </a:xfrm>
          <a:prstGeom prst="rect">
            <a:avLst/>
          </a:prstGeom>
        </p:spPr>
      </p:pic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0" y="195486"/>
            <a:ext cx="9144000" cy="576064"/>
          </a:xfrm>
        </p:spPr>
        <p:txBody>
          <a:bodyPr/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基本資料填寫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(3/3)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テキスト プレースホルダー 17"/>
          <p:cNvSpPr txBox="1">
            <a:spLocks/>
          </p:cNvSpPr>
          <p:nvPr/>
        </p:nvSpPr>
        <p:spPr>
          <a:xfrm>
            <a:off x="5112439" y="1412579"/>
            <a:ext cx="4009897" cy="2701444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905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複製貼上，並確認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一致</a:t>
            </a:r>
            <a:endParaRPr lang="en-US" altLang="zh-TW" sz="1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0905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en-US" altLang="zh-TW" sz="1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word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排版以</a:t>
            </a:r>
            <a:r>
              <a:rPr lang="en-US" altLang="zh-TW" sz="1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enter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人工換行，請移除，可先貼到記事本</a:t>
            </a: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0905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如有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特殊字元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無法顯示，請用</a:t>
            </a:r>
            <a:r>
              <a:rPr lang="en-US" altLang="zh-TW" sz="1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IE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瀏覽器填，或以相近字母代替。</a:t>
            </a: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0905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尚未填妥資料，可先按</a:t>
            </a:r>
            <a:r>
              <a:rPr lang="zh-TW" altLang="en-US" sz="1800" b="1" u="sng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暫存</a:t>
            </a:r>
            <a:endParaRPr lang="en-US" altLang="zh-TW" sz="1800" b="1" u="sng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0905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sz="1800" b="1" u="sng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目次請完整貼上</a:t>
            </a:r>
            <a:endParaRPr lang="en-US" altLang="zh-TW" sz="1800" b="1" u="sng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0905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sz="18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參考文獻</a:t>
            </a:r>
            <a:r>
              <a:rPr lang="zh-TW" altLang="en-US" sz="1800" b="1" u="sng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請勿多空一行，每筆文獻以一個</a:t>
            </a:r>
            <a:r>
              <a:rPr lang="en-US" altLang="zh-TW" sz="1800" b="1" u="sng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enter</a:t>
            </a:r>
            <a:r>
              <a:rPr lang="zh-TW" altLang="en-US" sz="1800" b="1" u="sng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換行即可</a:t>
            </a:r>
            <a:endParaRPr lang="en-US" altLang="zh-TW" sz="1800" b="1" u="sng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8005">
              <a:lnSpc>
                <a:spcPct val="100000"/>
              </a:lnSpc>
              <a:spcBef>
                <a:spcPts val="0"/>
              </a:spcBef>
            </a:pP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8316416" y="125310"/>
            <a:ext cx="743082" cy="718248"/>
            <a:chOff x="4067944" y="1582426"/>
            <a:chExt cx="990802" cy="990802"/>
          </a:xfrm>
        </p:grpSpPr>
        <p:sp>
          <p:nvSpPr>
            <p:cNvPr id="13" name="Freeform 7"/>
            <p:cNvSpPr/>
            <p:nvPr/>
          </p:nvSpPr>
          <p:spPr>
            <a:xfrm>
              <a:off x="4067944" y="1582426"/>
              <a:ext cx="990802" cy="990802"/>
            </a:xfrm>
            <a:custGeom>
              <a:avLst/>
              <a:gdLst>
                <a:gd name="connsiteX0" fmla="*/ 0 w 1226343"/>
                <a:gd name="connsiteY0" fmla="*/ 613172 h 1226343"/>
                <a:gd name="connsiteX1" fmla="*/ 613172 w 1226343"/>
                <a:gd name="connsiteY1" fmla="*/ 0 h 1226343"/>
                <a:gd name="connsiteX2" fmla="*/ 1226344 w 1226343"/>
                <a:gd name="connsiteY2" fmla="*/ 613172 h 1226343"/>
                <a:gd name="connsiteX3" fmla="*/ 613172 w 1226343"/>
                <a:gd name="connsiteY3" fmla="*/ 1226344 h 1226343"/>
                <a:gd name="connsiteX4" fmla="*/ 0 w 1226343"/>
                <a:gd name="connsiteY4" fmla="*/ 613172 h 122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6343" h="1226343">
                  <a:moveTo>
                    <a:pt x="0" y="613172"/>
                  </a:moveTo>
                  <a:cubicBezTo>
                    <a:pt x="0" y="274526"/>
                    <a:pt x="274526" y="0"/>
                    <a:pt x="613172" y="0"/>
                  </a:cubicBezTo>
                  <a:cubicBezTo>
                    <a:pt x="951818" y="0"/>
                    <a:pt x="1226344" y="274526"/>
                    <a:pt x="1226344" y="613172"/>
                  </a:cubicBezTo>
                  <a:cubicBezTo>
                    <a:pt x="1226344" y="951818"/>
                    <a:pt x="951818" y="1226344"/>
                    <a:pt x="613172" y="1226344"/>
                  </a:cubicBezTo>
                  <a:cubicBezTo>
                    <a:pt x="274526" y="1226344"/>
                    <a:pt x="0" y="951818"/>
                    <a:pt x="0" y="613172"/>
                  </a:cubicBez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694" tIns="217694" rIns="217694" bIns="217694" numCol="1" spcCol="1270" anchor="ctr" anchorCtr="0">
              <a:noAutofit/>
            </a:bodyPr>
            <a:lstStyle/>
            <a:p>
              <a:pPr lvl="0" algn="ctr" defTabSz="1333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3000" kern="1200"/>
            </a:p>
          </p:txBody>
        </p:sp>
        <p:pic>
          <p:nvPicPr>
            <p:cNvPr id="14" name="圖片版面配置區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307371" y="1819799"/>
              <a:ext cx="516349" cy="516349"/>
            </a:xfrm>
            <a:prstGeom prst="rect">
              <a:avLst/>
            </a:prstGeom>
          </p:spPr>
        </p:pic>
      </p:grpSp>
      <p:sp>
        <p:nvSpPr>
          <p:cNvPr id="15" name="文字方塊 14"/>
          <p:cNvSpPr txBox="1"/>
          <p:nvPr/>
        </p:nvSpPr>
        <p:spPr>
          <a:xfrm>
            <a:off x="8793569" y="4841146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/>
              <a:t>12</a:t>
            </a:r>
            <a:endParaRPr lang="zh-TW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45765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0" b="27881"/>
          <a:stretch/>
        </p:blipFill>
        <p:spPr>
          <a:xfrm>
            <a:off x="1205939" y="843558"/>
            <a:ext cx="6480721" cy="2232248"/>
          </a:xfrm>
          <a:prstGeom prst="rect">
            <a:avLst/>
          </a:prstGeom>
        </p:spPr>
      </p:pic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-350431" y="285180"/>
            <a:ext cx="9144000" cy="576064"/>
          </a:xfrm>
        </p:spPr>
        <p:txBody>
          <a:bodyPr/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論文上傳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421964" y="3112175"/>
            <a:ext cx="62646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TW" alt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確認上傳的檔案為最新版，並已加浮水印、</a:t>
            </a:r>
            <a:r>
              <a:rPr lang="en-US" altLang="zh-TW" b="1" dirty="0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DOI</a:t>
            </a:r>
            <a:r>
              <a:rPr lang="zh-TW" alt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、保全</a:t>
            </a:r>
            <a:endParaRPr lang="en-US" altLang="zh-TW" b="1" dirty="0">
              <a:solidFill>
                <a:schemeClr val="tx1">
                  <a:lumMod val="90000"/>
                  <a:lumOff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封面只有一頁，「封面側邊頁」是送印紙本時才需要</a:t>
            </a:r>
            <a:r>
              <a:rPr lang="en-US" altLang="zh-TW" b="1" dirty="0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封面請移除頁碼</a:t>
            </a:r>
            <a:endParaRPr lang="en-US" altLang="zh-TW" b="1" dirty="0">
              <a:solidFill>
                <a:schemeClr val="tx1">
                  <a:lumMod val="90000"/>
                  <a:lumOff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請移除個資，如電話、生日、照片等</a:t>
            </a:r>
            <a:endParaRPr lang="en-US" altLang="zh-TW" b="1" dirty="0">
              <a:solidFill>
                <a:schemeClr val="tx1">
                  <a:lumMod val="90000"/>
                  <a:lumOff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電子檔不一定要加口委審定書，但紙本一定要附</a:t>
            </a:r>
            <a:br>
              <a:rPr lang="en-US" altLang="zh-TW" b="1" dirty="0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  請一定要等審核通過後再印紙本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ja-JP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8316416" y="125310"/>
            <a:ext cx="743082" cy="718248"/>
            <a:chOff x="4067944" y="1582426"/>
            <a:chExt cx="990802" cy="990802"/>
          </a:xfrm>
        </p:grpSpPr>
        <p:sp>
          <p:nvSpPr>
            <p:cNvPr id="12" name="Freeform 7"/>
            <p:cNvSpPr/>
            <p:nvPr/>
          </p:nvSpPr>
          <p:spPr>
            <a:xfrm>
              <a:off x="4067944" y="1582426"/>
              <a:ext cx="990802" cy="990802"/>
            </a:xfrm>
            <a:custGeom>
              <a:avLst/>
              <a:gdLst>
                <a:gd name="connsiteX0" fmla="*/ 0 w 1226343"/>
                <a:gd name="connsiteY0" fmla="*/ 613172 h 1226343"/>
                <a:gd name="connsiteX1" fmla="*/ 613172 w 1226343"/>
                <a:gd name="connsiteY1" fmla="*/ 0 h 1226343"/>
                <a:gd name="connsiteX2" fmla="*/ 1226344 w 1226343"/>
                <a:gd name="connsiteY2" fmla="*/ 613172 h 1226343"/>
                <a:gd name="connsiteX3" fmla="*/ 613172 w 1226343"/>
                <a:gd name="connsiteY3" fmla="*/ 1226344 h 1226343"/>
                <a:gd name="connsiteX4" fmla="*/ 0 w 1226343"/>
                <a:gd name="connsiteY4" fmla="*/ 613172 h 122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6343" h="1226343">
                  <a:moveTo>
                    <a:pt x="0" y="613172"/>
                  </a:moveTo>
                  <a:cubicBezTo>
                    <a:pt x="0" y="274526"/>
                    <a:pt x="274526" y="0"/>
                    <a:pt x="613172" y="0"/>
                  </a:cubicBezTo>
                  <a:cubicBezTo>
                    <a:pt x="951818" y="0"/>
                    <a:pt x="1226344" y="274526"/>
                    <a:pt x="1226344" y="613172"/>
                  </a:cubicBezTo>
                  <a:cubicBezTo>
                    <a:pt x="1226344" y="951818"/>
                    <a:pt x="951818" y="1226344"/>
                    <a:pt x="613172" y="1226344"/>
                  </a:cubicBezTo>
                  <a:cubicBezTo>
                    <a:pt x="274526" y="1226344"/>
                    <a:pt x="0" y="951818"/>
                    <a:pt x="0" y="613172"/>
                  </a:cubicBez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694" tIns="217694" rIns="217694" bIns="217694" numCol="1" spcCol="1270" anchor="ctr" anchorCtr="0">
              <a:noAutofit/>
            </a:bodyPr>
            <a:lstStyle/>
            <a:p>
              <a:pPr lvl="0" algn="ctr" defTabSz="1333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3000" kern="1200"/>
            </a:p>
          </p:txBody>
        </p:sp>
        <p:pic>
          <p:nvPicPr>
            <p:cNvPr id="13" name="圖片版面配置區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307371" y="1819799"/>
              <a:ext cx="516349" cy="516349"/>
            </a:xfrm>
            <a:prstGeom prst="rect">
              <a:avLst/>
            </a:prstGeom>
          </p:spPr>
        </p:pic>
      </p:grpSp>
      <p:sp>
        <p:nvSpPr>
          <p:cNvPr id="14" name="文字方塊 13"/>
          <p:cNvSpPr txBox="1"/>
          <p:nvPr/>
        </p:nvSpPr>
        <p:spPr>
          <a:xfrm>
            <a:off x="8793569" y="4841146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/>
              <a:t>13</a:t>
            </a:r>
            <a:endParaRPr lang="zh-TW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45042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236464"/>
            <a:ext cx="5279586" cy="32273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>
          <a:xfrm>
            <a:off x="0" y="195486"/>
            <a:ext cx="9144000" cy="576064"/>
          </a:xfrm>
        </p:spPr>
        <p:txBody>
          <a:bodyPr/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選擇論文網路授權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11960" y="3340610"/>
            <a:ext cx="4464496" cy="99396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6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83568" y="1611291"/>
            <a:ext cx="288032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論文</a:t>
            </a:r>
            <a:r>
              <a:rPr lang="zh-TW" altLang="en-US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依學位授予法及著作權法，以公開為原則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圖書館會將您的紙本論文上架供閱，或提供獨立設備讀取電子檔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6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67944" y="2284302"/>
            <a:ext cx="3120255" cy="696083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6"/>
              </a:solidFill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7188199" y="2316688"/>
            <a:ext cx="1584176" cy="99396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需說明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延後公開原因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必填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8" name="直線單箭頭接點 17"/>
          <p:cNvCxnSpPr/>
          <p:nvPr/>
        </p:nvCxnSpPr>
        <p:spPr>
          <a:xfrm flipH="1">
            <a:off x="6790737" y="2715766"/>
            <a:ext cx="397462" cy="0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1024170" y="3148576"/>
            <a:ext cx="2539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如論文因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機密、專利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或其他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依法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事項，需延後公開論文，請另行繳交</a:t>
            </a:r>
            <a:r>
              <a:rPr lang="zh-TW" altLang="en-US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延後公開申請書</a:t>
            </a:r>
            <a:endParaRPr lang="en-US" altLang="zh-TW" b="1" dirty="0">
              <a:solidFill>
                <a:schemeClr val="accent4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8316416" y="125310"/>
            <a:ext cx="743082" cy="718248"/>
            <a:chOff x="4067944" y="1582426"/>
            <a:chExt cx="990802" cy="990802"/>
          </a:xfrm>
        </p:grpSpPr>
        <p:sp>
          <p:nvSpPr>
            <p:cNvPr id="16" name="Freeform 7"/>
            <p:cNvSpPr/>
            <p:nvPr/>
          </p:nvSpPr>
          <p:spPr>
            <a:xfrm>
              <a:off x="4067944" y="1582426"/>
              <a:ext cx="990802" cy="990802"/>
            </a:xfrm>
            <a:custGeom>
              <a:avLst/>
              <a:gdLst>
                <a:gd name="connsiteX0" fmla="*/ 0 w 1226343"/>
                <a:gd name="connsiteY0" fmla="*/ 613172 h 1226343"/>
                <a:gd name="connsiteX1" fmla="*/ 613172 w 1226343"/>
                <a:gd name="connsiteY1" fmla="*/ 0 h 1226343"/>
                <a:gd name="connsiteX2" fmla="*/ 1226344 w 1226343"/>
                <a:gd name="connsiteY2" fmla="*/ 613172 h 1226343"/>
                <a:gd name="connsiteX3" fmla="*/ 613172 w 1226343"/>
                <a:gd name="connsiteY3" fmla="*/ 1226344 h 1226343"/>
                <a:gd name="connsiteX4" fmla="*/ 0 w 1226343"/>
                <a:gd name="connsiteY4" fmla="*/ 613172 h 122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6343" h="1226343">
                  <a:moveTo>
                    <a:pt x="0" y="613172"/>
                  </a:moveTo>
                  <a:cubicBezTo>
                    <a:pt x="0" y="274526"/>
                    <a:pt x="274526" y="0"/>
                    <a:pt x="613172" y="0"/>
                  </a:cubicBezTo>
                  <a:cubicBezTo>
                    <a:pt x="951818" y="0"/>
                    <a:pt x="1226344" y="274526"/>
                    <a:pt x="1226344" y="613172"/>
                  </a:cubicBezTo>
                  <a:cubicBezTo>
                    <a:pt x="1226344" y="951818"/>
                    <a:pt x="951818" y="1226344"/>
                    <a:pt x="613172" y="1226344"/>
                  </a:cubicBezTo>
                  <a:cubicBezTo>
                    <a:pt x="274526" y="1226344"/>
                    <a:pt x="0" y="951818"/>
                    <a:pt x="0" y="613172"/>
                  </a:cubicBez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694" tIns="217694" rIns="217694" bIns="217694" numCol="1" spcCol="1270" anchor="ctr" anchorCtr="0">
              <a:noAutofit/>
            </a:bodyPr>
            <a:lstStyle/>
            <a:p>
              <a:pPr lvl="0" algn="ctr" defTabSz="1333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3000" kern="1200"/>
            </a:p>
          </p:txBody>
        </p:sp>
        <p:pic>
          <p:nvPicPr>
            <p:cNvPr id="19" name="圖片版面配置區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307371" y="1819799"/>
              <a:ext cx="516349" cy="516349"/>
            </a:xfrm>
            <a:prstGeom prst="rect">
              <a:avLst/>
            </a:prstGeom>
          </p:spPr>
        </p:pic>
      </p:grpSp>
      <p:sp>
        <p:nvSpPr>
          <p:cNvPr id="20" name="文字方塊 19"/>
          <p:cNvSpPr txBox="1"/>
          <p:nvPr/>
        </p:nvSpPr>
        <p:spPr>
          <a:xfrm>
            <a:off x="8793569" y="4841146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/>
              <a:t>14</a:t>
            </a:r>
            <a:endParaRPr lang="zh-TW" altLang="en-US" sz="1100" dirty="0"/>
          </a:p>
        </p:txBody>
      </p:sp>
      <p:sp>
        <p:nvSpPr>
          <p:cNvPr id="21" name="矩形 20"/>
          <p:cNvSpPr/>
          <p:nvPr/>
        </p:nvSpPr>
        <p:spPr>
          <a:xfrm>
            <a:off x="4058397" y="1290567"/>
            <a:ext cx="4743696" cy="9498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6"/>
              </a:solidFill>
            </a:endParaRPr>
          </a:p>
        </p:txBody>
      </p:sp>
      <p:cxnSp>
        <p:nvCxnSpPr>
          <p:cNvPr id="22" name="直線單箭頭接點 21"/>
          <p:cNvCxnSpPr>
            <a:cxnSpLocks/>
          </p:cNvCxnSpPr>
          <p:nvPr/>
        </p:nvCxnSpPr>
        <p:spPr>
          <a:xfrm flipV="1">
            <a:off x="3552417" y="1515839"/>
            <a:ext cx="540060" cy="576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A0B6A736-50EB-4472-A335-301F7C66FF60}"/>
              </a:ext>
            </a:extLst>
          </p:cNvPr>
          <p:cNvCxnSpPr>
            <a:cxnSpLocks/>
          </p:cNvCxnSpPr>
          <p:nvPr/>
        </p:nvCxnSpPr>
        <p:spPr>
          <a:xfrm>
            <a:off x="3492675" y="3523490"/>
            <a:ext cx="719285" cy="3141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27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523952"/>
            <a:ext cx="5505039" cy="22143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>
          <a:xfrm>
            <a:off x="0" y="195486"/>
            <a:ext cx="9144000" cy="576064"/>
          </a:xfrm>
        </p:spPr>
        <p:txBody>
          <a:bodyPr/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選擇論文網路授權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83568" y="1221470"/>
            <a:ext cx="28803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選擇是否授權予學校</a:t>
            </a:r>
            <a:br>
              <a:rPr lang="en-US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國立臺灣大學</a:t>
            </a:r>
            <a:r>
              <a:rPr lang="en-US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br>
              <a:rPr lang="en-US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同意無償授權全球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：電子全文於「臺灣大學博碩士論文典藏系統」，不限校內</a:t>
            </a:r>
            <a:r>
              <a:rPr lang="en-US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IP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皆可以瀏覽下載。</a:t>
            </a:r>
            <a:br>
              <a:rPr lang="en-US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同意無償授權校園內公開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：電子全文於「臺灣大學博碩士論文典藏系統」，僅限校內</a:t>
            </a:r>
            <a:r>
              <a:rPr lang="en-US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IP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提供瀏覽下載。</a:t>
            </a:r>
            <a:endParaRPr lang="en-US" altLang="zh-TW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不同意授權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：電子全文於「臺灣大學博碩士論文典藏系統」，供典藏保存，不開放電子全文，僅能查閱書目資料</a:t>
            </a:r>
            <a:endParaRPr lang="en-US" altLang="zh-TW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995936" y="1635646"/>
            <a:ext cx="5139393" cy="1944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6"/>
              </a:solidFill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8316416" y="125310"/>
            <a:ext cx="743082" cy="718248"/>
            <a:chOff x="4067944" y="1582426"/>
            <a:chExt cx="990802" cy="990802"/>
          </a:xfrm>
        </p:grpSpPr>
        <p:sp>
          <p:nvSpPr>
            <p:cNvPr id="16" name="Freeform 7"/>
            <p:cNvSpPr/>
            <p:nvPr/>
          </p:nvSpPr>
          <p:spPr>
            <a:xfrm>
              <a:off x="4067944" y="1582426"/>
              <a:ext cx="990802" cy="990802"/>
            </a:xfrm>
            <a:custGeom>
              <a:avLst/>
              <a:gdLst>
                <a:gd name="connsiteX0" fmla="*/ 0 w 1226343"/>
                <a:gd name="connsiteY0" fmla="*/ 613172 h 1226343"/>
                <a:gd name="connsiteX1" fmla="*/ 613172 w 1226343"/>
                <a:gd name="connsiteY1" fmla="*/ 0 h 1226343"/>
                <a:gd name="connsiteX2" fmla="*/ 1226344 w 1226343"/>
                <a:gd name="connsiteY2" fmla="*/ 613172 h 1226343"/>
                <a:gd name="connsiteX3" fmla="*/ 613172 w 1226343"/>
                <a:gd name="connsiteY3" fmla="*/ 1226344 h 1226343"/>
                <a:gd name="connsiteX4" fmla="*/ 0 w 1226343"/>
                <a:gd name="connsiteY4" fmla="*/ 613172 h 122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6343" h="1226343">
                  <a:moveTo>
                    <a:pt x="0" y="613172"/>
                  </a:moveTo>
                  <a:cubicBezTo>
                    <a:pt x="0" y="274526"/>
                    <a:pt x="274526" y="0"/>
                    <a:pt x="613172" y="0"/>
                  </a:cubicBezTo>
                  <a:cubicBezTo>
                    <a:pt x="951818" y="0"/>
                    <a:pt x="1226344" y="274526"/>
                    <a:pt x="1226344" y="613172"/>
                  </a:cubicBezTo>
                  <a:cubicBezTo>
                    <a:pt x="1226344" y="951818"/>
                    <a:pt x="951818" y="1226344"/>
                    <a:pt x="613172" y="1226344"/>
                  </a:cubicBezTo>
                  <a:cubicBezTo>
                    <a:pt x="274526" y="1226344"/>
                    <a:pt x="0" y="951818"/>
                    <a:pt x="0" y="613172"/>
                  </a:cubicBez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694" tIns="217694" rIns="217694" bIns="217694" numCol="1" spcCol="1270" anchor="ctr" anchorCtr="0">
              <a:noAutofit/>
            </a:bodyPr>
            <a:lstStyle/>
            <a:p>
              <a:pPr lvl="0" algn="ctr" defTabSz="1333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3000" kern="1200"/>
            </a:p>
          </p:txBody>
        </p:sp>
        <p:pic>
          <p:nvPicPr>
            <p:cNvPr id="19" name="圖片版面配置區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307371" y="1819799"/>
              <a:ext cx="516349" cy="516349"/>
            </a:xfrm>
            <a:prstGeom prst="rect">
              <a:avLst/>
            </a:prstGeom>
          </p:spPr>
        </p:pic>
      </p:grpSp>
      <p:sp>
        <p:nvSpPr>
          <p:cNvPr id="20" name="文字方塊 19"/>
          <p:cNvSpPr txBox="1"/>
          <p:nvPr/>
        </p:nvSpPr>
        <p:spPr>
          <a:xfrm>
            <a:off x="8793569" y="4841146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/>
              <a:t>15</a:t>
            </a:r>
            <a:endParaRPr lang="zh-TW" altLang="en-US" sz="1100" dirty="0"/>
          </a:p>
        </p:txBody>
      </p:sp>
      <p:sp>
        <p:nvSpPr>
          <p:cNvPr id="2" name="向右箭號 1"/>
          <p:cNvSpPr/>
          <p:nvPr/>
        </p:nvSpPr>
        <p:spPr>
          <a:xfrm>
            <a:off x="3779912" y="2391730"/>
            <a:ext cx="432048" cy="360040"/>
          </a:xfrm>
          <a:prstGeom prst="rightArrow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130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>
          <a:xfrm>
            <a:off x="0" y="195486"/>
            <a:ext cx="9144000" cy="576064"/>
          </a:xfrm>
        </p:spPr>
        <p:txBody>
          <a:bodyPr/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選擇論文網路授權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資料庫廠商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14784" y="1589899"/>
            <a:ext cx="288032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選擇是否授權予資料庫廠商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目前合作廠商為華藝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b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同意有償授權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電子全文在資料庫廠商平台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華藝線上圖書館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上可供瀏覽下載全文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，權利金捐贈校務基金或本人領取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不同意授權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在資料庫廠商平台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華藝線上圖書館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上不開放電子全文，僅能查閱書目資料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6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6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67944" y="1091203"/>
            <a:ext cx="4620013" cy="2200627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6"/>
              </a:solidFill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8316416" y="125310"/>
            <a:ext cx="743082" cy="718248"/>
            <a:chOff x="4067944" y="1582426"/>
            <a:chExt cx="990802" cy="990802"/>
          </a:xfrm>
        </p:grpSpPr>
        <p:sp>
          <p:nvSpPr>
            <p:cNvPr id="16" name="Freeform 7"/>
            <p:cNvSpPr/>
            <p:nvPr/>
          </p:nvSpPr>
          <p:spPr>
            <a:xfrm>
              <a:off x="4067944" y="1582426"/>
              <a:ext cx="990802" cy="990802"/>
            </a:xfrm>
            <a:custGeom>
              <a:avLst/>
              <a:gdLst>
                <a:gd name="connsiteX0" fmla="*/ 0 w 1226343"/>
                <a:gd name="connsiteY0" fmla="*/ 613172 h 1226343"/>
                <a:gd name="connsiteX1" fmla="*/ 613172 w 1226343"/>
                <a:gd name="connsiteY1" fmla="*/ 0 h 1226343"/>
                <a:gd name="connsiteX2" fmla="*/ 1226344 w 1226343"/>
                <a:gd name="connsiteY2" fmla="*/ 613172 h 1226343"/>
                <a:gd name="connsiteX3" fmla="*/ 613172 w 1226343"/>
                <a:gd name="connsiteY3" fmla="*/ 1226344 h 1226343"/>
                <a:gd name="connsiteX4" fmla="*/ 0 w 1226343"/>
                <a:gd name="connsiteY4" fmla="*/ 613172 h 122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6343" h="1226343">
                  <a:moveTo>
                    <a:pt x="0" y="613172"/>
                  </a:moveTo>
                  <a:cubicBezTo>
                    <a:pt x="0" y="274526"/>
                    <a:pt x="274526" y="0"/>
                    <a:pt x="613172" y="0"/>
                  </a:cubicBezTo>
                  <a:cubicBezTo>
                    <a:pt x="951818" y="0"/>
                    <a:pt x="1226344" y="274526"/>
                    <a:pt x="1226344" y="613172"/>
                  </a:cubicBezTo>
                  <a:cubicBezTo>
                    <a:pt x="1226344" y="951818"/>
                    <a:pt x="951818" y="1226344"/>
                    <a:pt x="613172" y="1226344"/>
                  </a:cubicBezTo>
                  <a:cubicBezTo>
                    <a:pt x="274526" y="1226344"/>
                    <a:pt x="0" y="951818"/>
                    <a:pt x="0" y="613172"/>
                  </a:cubicBez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694" tIns="217694" rIns="217694" bIns="217694" numCol="1" spcCol="1270" anchor="ctr" anchorCtr="0">
              <a:noAutofit/>
            </a:bodyPr>
            <a:lstStyle/>
            <a:p>
              <a:pPr lvl="0" algn="ctr" defTabSz="1333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3000" kern="1200"/>
            </a:p>
          </p:txBody>
        </p:sp>
        <p:pic>
          <p:nvPicPr>
            <p:cNvPr id="19" name="圖片版面配置區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307371" y="1819799"/>
              <a:ext cx="516349" cy="516349"/>
            </a:xfrm>
            <a:prstGeom prst="rect">
              <a:avLst/>
            </a:prstGeom>
          </p:spPr>
        </p:pic>
      </p:grpSp>
      <p:sp>
        <p:nvSpPr>
          <p:cNvPr id="20" name="文字方塊 19"/>
          <p:cNvSpPr txBox="1"/>
          <p:nvPr/>
        </p:nvSpPr>
        <p:spPr>
          <a:xfrm>
            <a:off x="8793569" y="4841146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/>
              <a:t>16</a:t>
            </a:r>
            <a:endParaRPr lang="zh-TW" altLang="en-US" sz="1100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EF7EA4C9-933F-4950-B960-4A2788EAD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0356" y="3351327"/>
            <a:ext cx="3210373" cy="476316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4AE25FBE-8714-48DD-8756-2419AEFCF1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8507" y="3853192"/>
            <a:ext cx="4612608" cy="1233643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C3EDA0AF-261A-4A42-BBB5-57CDD76B71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7178" y="1317529"/>
            <a:ext cx="4765224" cy="160397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096053" y="3887140"/>
            <a:ext cx="4292371" cy="113105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6"/>
              </a:solidFill>
            </a:endParaRPr>
          </a:p>
        </p:txBody>
      </p:sp>
      <p:cxnSp>
        <p:nvCxnSpPr>
          <p:cNvPr id="11" name="直線單箭頭接點 10"/>
          <p:cNvCxnSpPr>
            <a:cxnSpLocks/>
          </p:cNvCxnSpPr>
          <p:nvPr/>
        </p:nvCxnSpPr>
        <p:spPr>
          <a:xfrm>
            <a:off x="3647809" y="3351327"/>
            <a:ext cx="448244" cy="8766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圓角矩形 16"/>
          <p:cNvSpPr/>
          <p:nvPr/>
        </p:nvSpPr>
        <p:spPr>
          <a:xfrm>
            <a:off x="6827566" y="2715767"/>
            <a:ext cx="2194090" cy="11521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您可自行選擇論文是否在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網路公開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及公開時間</a:t>
            </a:r>
          </a:p>
        </p:txBody>
      </p:sp>
      <p:cxnSp>
        <p:nvCxnSpPr>
          <p:cNvPr id="18" name="直線單箭頭接點 17"/>
          <p:cNvCxnSpPr>
            <a:cxnSpLocks/>
          </p:cNvCxnSpPr>
          <p:nvPr/>
        </p:nvCxnSpPr>
        <p:spPr>
          <a:xfrm flipH="1" flipV="1">
            <a:off x="6297364" y="2715767"/>
            <a:ext cx="530202" cy="288031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389" y="1787471"/>
            <a:ext cx="5255277" cy="1886753"/>
          </a:xfrm>
          <a:prstGeom prst="rect">
            <a:avLst/>
          </a:prstGeom>
        </p:spPr>
      </p:pic>
      <p:cxnSp>
        <p:nvCxnSpPr>
          <p:cNvPr id="11" name="直線單箭頭接點 10"/>
          <p:cNvCxnSpPr>
            <a:cxnSpLocks/>
          </p:cNvCxnSpPr>
          <p:nvPr/>
        </p:nvCxnSpPr>
        <p:spPr>
          <a:xfrm>
            <a:off x="3591740" y="1161234"/>
            <a:ext cx="1196284" cy="4744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>
          <a:xfrm>
            <a:off x="0" y="195486"/>
            <a:ext cx="9144000" cy="576064"/>
          </a:xfrm>
        </p:spPr>
        <p:txBody>
          <a:bodyPr/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選擇論文網路授權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國家圖書館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92389" y="1692334"/>
            <a:ext cx="3960440" cy="735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6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55576" y="1944573"/>
            <a:ext cx="288032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選擇是否授權予國家圖書館。</a:t>
            </a:r>
            <a:b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同意無償授權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：電子全文將放上「臺灣博碩士論文知識加值系統」</a:t>
            </a:r>
            <a:b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16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8316416" y="125310"/>
            <a:ext cx="743082" cy="718248"/>
            <a:chOff x="4067944" y="1582426"/>
            <a:chExt cx="990802" cy="990802"/>
          </a:xfrm>
        </p:grpSpPr>
        <p:sp>
          <p:nvSpPr>
            <p:cNvPr id="16" name="Freeform 7"/>
            <p:cNvSpPr/>
            <p:nvPr/>
          </p:nvSpPr>
          <p:spPr>
            <a:xfrm>
              <a:off x="4067944" y="1582426"/>
              <a:ext cx="990802" cy="990802"/>
            </a:xfrm>
            <a:custGeom>
              <a:avLst/>
              <a:gdLst>
                <a:gd name="connsiteX0" fmla="*/ 0 w 1226343"/>
                <a:gd name="connsiteY0" fmla="*/ 613172 h 1226343"/>
                <a:gd name="connsiteX1" fmla="*/ 613172 w 1226343"/>
                <a:gd name="connsiteY1" fmla="*/ 0 h 1226343"/>
                <a:gd name="connsiteX2" fmla="*/ 1226344 w 1226343"/>
                <a:gd name="connsiteY2" fmla="*/ 613172 h 1226343"/>
                <a:gd name="connsiteX3" fmla="*/ 613172 w 1226343"/>
                <a:gd name="connsiteY3" fmla="*/ 1226344 h 1226343"/>
                <a:gd name="connsiteX4" fmla="*/ 0 w 1226343"/>
                <a:gd name="connsiteY4" fmla="*/ 613172 h 122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6343" h="1226343">
                  <a:moveTo>
                    <a:pt x="0" y="613172"/>
                  </a:moveTo>
                  <a:cubicBezTo>
                    <a:pt x="0" y="274526"/>
                    <a:pt x="274526" y="0"/>
                    <a:pt x="613172" y="0"/>
                  </a:cubicBezTo>
                  <a:cubicBezTo>
                    <a:pt x="951818" y="0"/>
                    <a:pt x="1226344" y="274526"/>
                    <a:pt x="1226344" y="613172"/>
                  </a:cubicBezTo>
                  <a:cubicBezTo>
                    <a:pt x="1226344" y="951818"/>
                    <a:pt x="951818" y="1226344"/>
                    <a:pt x="613172" y="1226344"/>
                  </a:cubicBezTo>
                  <a:cubicBezTo>
                    <a:pt x="274526" y="1226344"/>
                    <a:pt x="0" y="951818"/>
                    <a:pt x="0" y="613172"/>
                  </a:cubicBez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694" tIns="217694" rIns="217694" bIns="217694" numCol="1" spcCol="1270" anchor="ctr" anchorCtr="0">
              <a:noAutofit/>
            </a:bodyPr>
            <a:lstStyle/>
            <a:p>
              <a:pPr lvl="0" algn="ctr" defTabSz="1333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3000" kern="1200"/>
            </a:p>
          </p:txBody>
        </p:sp>
        <p:pic>
          <p:nvPicPr>
            <p:cNvPr id="19" name="圖片版面配置區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307371" y="1819799"/>
              <a:ext cx="516349" cy="516349"/>
            </a:xfrm>
            <a:prstGeom prst="rect">
              <a:avLst/>
            </a:prstGeom>
          </p:spPr>
        </p:pic>
      </p:grpSp>
      <p:sp>
        <p:nvSpPr>
          <p:cNvPr id="20" name="文字方塊 19"/>
          <p:cNvSpPr txBox="1"/>
          <p:nvPr/>
        </p:nvSpPr>
        <p:spPr>
          <a:xfrm>
            <a:off x="8793569" y="4841146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/>
              <a:t>17</a:t>
            </a:r>
            <a:endParaRPr lang="zh-TW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5077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55776" y="339502"/>
            <a:ext cx="6588224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大綱</a:t>
            </a:r>
            <a:endParaRPr lang="en-US" sz="3600" dirty="0"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31840" y="1275606"/>
            <a:ext cx="5256584" cy="720000"/>
            <a:chOff x="3131840" y="1491630"/>
            <a:chExt cx="5256584" cy="576064"/>
          </a:xfrm>
        </p:grpSpPr>
        <p:sp>
          <p:nvSpPr>
            <p:cNvPr id="2" name="Rectangle 1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Right Triangle 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26085" y="2163705"/>
            <a:ext cx="5256584" cy="720000"/>
            <a:chOff x="3131840" y="1491630"/>
            <a:chExt cx="5256584" cy="576064"/>
          </a:xfrm>
        </p:grpSpPr>
        <p:sp>
          <p:nvSpPr>
            <p:cNvPr id="18" name="Rectangle 17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微軟正黑體" panose="020B0604030504040204" pitchFamily="34" charset="-120"/>
              </a:endParaRPr>
            </a:p>
          </p:txBody>
        </p:sp>
        <p:sp>
          <p:nvSpPr>
            <p:cNvPr id="19" name="Right Triangle 18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微軟正黑體" panose="020B0604030504040204" pitchFamily="34" charset="-12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20330" y="3051804"/>
            <a:ext cx="5256584" cy="720000"/>
            <a:chOff x="3131840" y="1491630"/>
            <a:chExt cx="5256584" cy="576064"/>
          </a:xfrm>
        </p:grpSpPr>
        <p:sp>
          <p:nvSpPr>
            <p:cNvPr id="21" name="Rectangle 20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Right Triangle 21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114575" y="3939902"/>
            <a:ext cx="5256584" cy="720000"/>
            <a:chOff x="3131840" y="1491630"/>
            <a:chExt cx="5256584" cy="576064"/>
          </a:xfrm>
        </p:grpSpPr>
        <p:sp>
          <p:nvSpPr>
            <p:cNvPr id="24" name="Rectangle 23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5" name="Right Triangle 2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31840" y="1275606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20330" y="2163705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08820" y="3051804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97310" y="3939903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51840" y="1421577"/>
            <a:ext cx="4392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電子論文上傳流程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51840" y="2326109"/>
            <a:ext cx="4392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常見審查問題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51840" y="3190205"/>
            <a:ext cx="4392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圖書館離校手續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51840" y="4054301"/>
            <a:ext cx="4392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常見論文繳交問題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960433"/>
            <a:ext cx="5401367" cy="2016582"/>
          </a:xfrm>
          <a:prstGeom prst="rect">
            <a:avLst/>
          </a:prstGeom>
        </p:spPr>
      </p:pic>
      <p:cxnSp>
        <p:nvCxnSpPr>
          <p:cNvPr id="11" name="直線單箭頭接點 10"/>
          <p:cNvCxnSpPr>
            <a:cxnSpLocks/>
          </p:cNvCxnSpPr>
          <p:nvPr/>
        </p:nvCxnSpPr>
        <p:spPr>
          <a:xfrm>
            <a:off x="3707904" y="1408278"/>
            <a:ext cx="955499" cy="4671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>
          <a:xfrm>
            <a:off x="0" y="195486"/>
            <a:ext cx="9144000" cy="576064"/>
          </a:xfrm>
        </p:spPr>
        <p:txBody>
          <a:bodyPr/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選擇論文網路授權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國家圖書館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51921" y="1918590"/>
            <a:ext cx="3240360" cy="72516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6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11560" y="1154171"/>
            <a:ext cx="288032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選擇是否授權予國家圖書館。</a:t>
            </a:r>
            <a:b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不同意授權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：電子全文將不會開放於「臺灣博碩士論文知識加值系統」，僅能查閱書目資料。</a:t>
            </a:r>
            <a:endParaRPr lang="en-US" altLang="zh-TW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國家圖書館僅依法典藏保存著作權人的紙本論文，並僅能在獨立設備上瀏覽全文</a:t>
            </a:r>
          </a:p>
        </p:txBody>
      </p:sp>
      <p:sp>
        <p:nvSpPr>
          <p:cNvPr id="28" name="矩形 27"/>
          <p:cNvSpPr/>
          <p:nvPr/>
        </p:nvSpPr>
        <p:spPr>
          <a:xfrm>
            <a:off x="853642" y="3611839"/>
            <a:ext cx="2539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如論文因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機密、專利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或其他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依法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事項，需延後公開論文，請另行繳交</a:t>
            </a:r>
            <a:r>
              <a:rPr lang="zh-TW" altLang="en-US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延後公開申請書</a:t>
            </a:r>
            <a:endParaRPr lang="en-US" altLang="zh-TW" b="1" dirty="0">
              <a:solidFill>
                <a:schemeClr val="accent4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8316416" y="125310"/>
            <a:ext cx="743082" cy="718248"/>
            <a:chOff x="4067944" y="1582426"/>
            <a:chExt cx="990802" cy="990802"/>
          </a:xfrm>
        </p:grpSpPr>
        <p:sp>
          <p:nvSpPr>
            <p:cNvPr id="16" name="Freeform 7"/>
            <p:cNvSpPr/>
            <p:nvPr/>
          </p:nvSpPr>
          <p:spPr>
            <a:xfrm>
              <a:off x="4067944" y="1582426"/>
              <a:ext cx="990802" cy="990802"/>
            </a:xfrm>
            <a:custGeom>
              <a:avLst/>
              <a:gdLst>
                <a:gd name="connsiteX0" fmla="*/ 0 w 1226343"/>
                <a:gd name="connsiteY0" fmla="*/ 613172 h 1226343"/>
                <a:gd name="connsiteX1" fmla="*/ 613172 w 1226343"/>
                <a:gd name="connsiteY1" fmla="*/ 0 h 1226343"/>
                <a:gd name="connsiteX2" fmla="*/ 1226344 w 1226343"/>
                <a:gd name="connsiteY2" fmla="*/ 613172 h 1226343"/>
                <a:gd name="connsiteX3" fmla="*/ 613172 w 1226343"/>
                <a:gd name="connsiteY3" fmla="*/ 1226344 h 1226343"/>
                <a:gd name="connsiteX4" fmla="*/ 0 w 1226343"/>
                <a:gd name="connsiteY4" fmla="*/ 613172 h 122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6343" h="1226343">
                  <a:moveTo>
                    <a:pt x="0" y="613172"/>
                  </a:moveTo>
                  <a:cubicBezTo>
                    <a:pt x="0" y="274526"/>
                    <a:pt x="274526" y="0"/>
                    <a:pt x="613172" y="0"/>
                  </a:cubicBezTo>
                  <a:cubicBezTo>
                    <a:pt x="951818" y="0"/>
                    <a:pt x="1226344" y="274526"/>
                    <a:pt x="1226344" y="613172"/>
                  </a:cubicBezTo>
                  <a:cubicBezTo>
                    <a:pt x="1226344" y="951818"/>
                    <a:pt x="951818" y="1226344"/>
                    <a:pt x="613172" y="1226344"/>
                  </a:cubicBezTo>
                  <a:cubicBezTo>
                    <a:pt x="274526" y="1226344"/>
                    <a:pt x="0" y="951818"/>
                    <a:pt x="0" y="613172"/>
                  </a:cubicBez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694" tIns="217694" rIns="217694" bIns="217694" numCol="1" spcCol="1270" anchor="ctr" anchorCtr="0">
              <a:noAutofit/>
            </a:bodyPr>
            <a:lstStyle/>
            <a:p>
              <a:pPr lvl="0" algn="ctr" defTabSz="1333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3000" kern="1200"/>
            </a:p>
          </p:txBody>
        </p:sp>
        <p:pic>
          <p:nvPicPr>
            <p:cNvPr id="19" name="圖片版面配置區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307371" y="1819799"/>
              <a:ext cx="516349" cy="516349"/>
            </a:xfrm>
            <a:prstGeom prst="rect">
              <a:avLst/>
            </a:prstGeom>
          </p:spPr>
        </p:pic>
      </p:grpSp>
      <p:sp>
        <p:nvSpPr>
          <p:cNvPr id="20" name="文字方塊 19"/>
          <p:cNvSpPr txBox="1"/>
          <p:nvPr/>
        </p:nvSpPr>
        <p:spPr>
          <a:xfrm>
            <a:off x="8793569" y="4841146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/>
              <a:t>18</a:t>
            </a:r>
            <a:endParaRPr lang="zh-TW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320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0" y="195486"/>
            <a:ext cx="9144000" cy="576064"/>
          </a:xfrm>
        </p:spPr>
        <p:txBody>
          <a:bodyPr/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授權書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21625"/>
            <a:ext cx="2902296" cy="3696086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466800" y="660833"/>
            <a:ext cx="2664297" cy="504056"/>
          </a:xfrm>
          <a:prstGeom prst="rect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學校授權書（</a:t>
            </a: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網路公開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grpSp>
        <p:nvGrpSpPr>
          <p:cNvPr id="21" name="群組 20"/>
          <p:cNvGrpSpPr/>
          <p:nvPr/>
        </p:nvGrpSpPr>
        <p:grpSpPr>
          <a:xfrm>
            <a:off x="8437704" y="125310"/>
            <a:ext cx="621794" cy="574232"/>
            <a:chOff x="4067944" y="1582426"/>
            <a:chExt cx="990802" cy="990802"/>
          </a:xfrm>
        </p:grpSpPr>
        <p:sp>
          <p:nvSpPr>
            <p:cNvPr id="22" name="Freeform 7"/>
            <p:cNvSpPr/>
            <p:nvPr/>
          </p:nvSpPr>
          <p:spPr>
            <a:xfrm>
              <a:off x="4067944" y="1582426"/>
              <a:ext cx="990802" cy="990802"/>
            </a:xfrm>
            <a:custGeom>
              <a:avLst/>
              <a:gdLst>
                <a:gd name="connsiteX0" fmla="*/ 0 w 1226343"/>
                <a:gd name="connsiteY0" fmla="*/ 613172 h 1226343"/>
                <a:gd name="connsiteX1" fmla="*/ 613172 w 1226343"/>
                <a:gd name="connsiteY1" fmla="*/ 0 h 1226343"/>
                <a:gd name="connsiteX2" fmla="*/ 1226344 w 1226343"/>
                <a:gd name="connsiteY2" fmla="*/ 613172 h 1226343"/>
                <a:gd name="connsiteX3" fmla="*/ 613172 w 1226343"/>
                <a:gd name="connsiteY3" fmla="*/ 1226344 h 1226343"/>
                <a:gd name="connsiteX4" fmla="*/ 0 w 1226343"/>
                <a:gd name="connsiteY4" fmla="*/ 613172 h 122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6343" h="1226343">
                  <a:moveTo>
                    <a:pt x="0" y="613172"/>
                  </a:moveTo>
                  <a:cubicBezTo>
                    <a:pt x="0" y="274526"/>
                    <a:pt x="274526" y="0"/>
                    <a:pt x="613172" y="0"/>
                  </a:cubicBezTo>
                  <a:cubicBezTo>
                    <a:pt x="951818" y="0"/>
                    <a:pt x="1226344" y="274526"/>
                    <a:pt x="1226344" y="613172"/>
                  </a:cubicBezTo>
                  <a:cubicBezTo>
                    <a:pt x="1226344" y="951818"/>
                    <a:pt x="951818" y="1226344"/>
                    <a:pt x="613172" y="1226344"/>
                  </a:cubicBezTo>
                  <a:cubicBezTo>
                    <a:pt x="274526" y="1226344"/>
                    <a:pt x="0" y="951818"/>
                    <a:pt x="0" y="613172"/>
                  </a:cubicBez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694" tIns="217694" rIns="217694" bIns="217694" numCol="1" spcCol="1270" anchor="ctr" anchorCtr="0">
              <a:noAutofit/>
            </a:bodyPr>
            <a:lstStyle/>
            <a:p>
              <a:pPr lvl="0" algn="ctr" defTabSz="1333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3000" kern="1200"/>
            </a:p>
          </p:txBody>
        </p:sp>
        <p:pic>
          <p:nvPicPr>
            <p:cNvPr id="23" name="圖片版面配置區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307371" y="1819799"/>
              <a:ext cx="516349" cy="516349"/>
            </a:xfrm>
            <a:prstGeom prst="rect">
              <a:avLst/>
            </a:prstGeom>
          </p:spPr>
        </p:pic>
      </p:grpSp>
      <p:sp>
        <p:nvSpPr>
          <p:cNvPr id="24" name="文字方塊 23"/>
          <p:cNvSpPr txBox="1"/>
          <p:nvPr/>
        </p:nvSpPr>
        <p:spPr>
          <a:xfrm>
            <a:off x="8793569" y="4841146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/>
              <a:t>15</a:t>
            </a:r>
            <a:endParaRPr lang="zh-TW" altLang="en-US" sz="1100" dirty="0"/>
          </a:p>
        </p:txBody>
      </p:sp>
      <p:sp>
        <p:nvSpPr>
          <p:cNvPr id="27" name="橢圓 26"/>
          <p:cNvSpPr/>
          <p:nvPr/>
        </p:nvSpPr>
        <p:spPr>
          <a:xfrm>
            <a:off x="13612" y="32911"/>
            <a:ext cx="936104" cy="57669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必繳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7D75538-0C55-4FB4-B93E-1A72234477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337" y="1269594"/>
            <a:ext cx="2668897" cy="36960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A79F5DE9-A7E1-48FC-8674-6E43CFD22E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967" y="1269594"/>
            <a:ext cx="2467636" cy="39099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矩形 11"/>
          <p:cNvSpPr/>
          <p:nvPr/>
        </p:nvSpPr>
        <p:spPr>
          <a:xfrm>
            <a:off x="3546221" y="717569"/>
            <a:ext cx="2664297" cy="504056"/>
          </a:xfrm>
          <a:prstGeom prst="rect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國家圖書館授權書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網路公開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13" name="矩形 12"/>
          <p:cNvSpPr/>
          <p:nvPr/>
        </p:nvSpPr>
        <p:spPr>
          <a:xfrm>
            <a:off x="6467636" y="716192"/>
            <a:ext cx="2664297" cy="504056"/>
          </a:xfrm>
          <a:prstGeom prst="rect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資料庫廠商授權書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網路公開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8777608" y="4619962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/>
              <a:t>19</a:t>
            </a:r>
            <a:endParaRPr lang="zh-TW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4458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782B7034-5900-41DF-8C27-CF3605ADE6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延後公開申請書</a:t>
            </a:r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E2616CC-7D8D-4CF7-BC30-5E7159EBE787}"/>
              </a:ext>
            </a:extLst>
          </p:cNvPr>
          <p:cNvSpPr/>
          <p:nvPr/>
        </p:nvSpPr>
        <p:spPr>
          <a:xfrm>
            <a:off x="2698650" y="699542"/>
            <a:ext cx="3600400" cy="288032"/>
          </a:xfrm>
          <a:prstGeom prst="rect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延後公開申請（</a:t>
            </a: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紙本論文</a:t>
            </a:r>
            <a:r>
              <a:rPr lang="en-US" altLang="zh-TW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書目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085E41E-1C73-4E1D-BDE3-BD8C43095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882" y="1102487"/>
            <a:ext cx="2738587" cy="3721256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圓角矩形圖說文字 15">
            <a:extLst>
              <a:ext uri="{FF2B5EF4-FFF2-40B4-BE49-F238E27FC236}">
                <a16:creationId xmlns:a16="http://schemas.microsoft.com/office/drawing/2014/main" id="{453BBC00-5AEB-489E-BDDF-B54126B1CC9B}"/>
              </a:ext>
            </a:extLst>
          </p:cNvPr>
          <p:cNvSpPr/>
          <p:nvPr/>
        </p:nvSpPr>
        <p:spPr>
          <a:xfrm>
            <a:off x="1043608" y="2283718"/>
            <a:ext cx="1800200" cy="1298815"/>
          </a:xfrm>
          <a:prstGeom prst="wedgeRoundRectCallout">
            <a:avLst>
              <a:gd name="adj1" fmla="val 70234"/>
              <a:gd name="adj2" fmla="val -36567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如論文因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機密、專利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或其他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依法事項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，需另申請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延後公開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，請同時繳交</a:t>
            </a:r>
            <a:r>
              <a:rPr lang="zh-TW" alt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延後公開申請書</a:t>
            </a:r>
            <a:endParaRPr lang="en-US" altLang="zh-TW" sz="1400" b="1" dirty="0">
              <a:solidFill>
                <a:schemeClr val="accent4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7F0DA28-0F45-4DFE-87B4-D0EFBBB13A33}"/>
              </a:ext>
            </a:extLst>
          </p:cNvPr>
          <p:cNvSpPr/>
          <p:nvPr/>
        </p:nvSpPr>
        <p:spPr>
          <a:xfrm>
            <a:off x="3167843" y="2062382"/>
            <a:ext cx="2592289" cy="5093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76BBB6AF-FCC4-49EC-AC17-C96A4D46C514}"/>
              </a:ext>
            </a:extLst>
          </p:cNvPr>
          <p:cNvSpPr/>
          <p:nvPr/>
        </p:nvSpPr>
        <p:spPr>
          <a:xfrm>
            <a:off x="5970488" y="987574"/>
            <a:ext cx="936104" cy="57669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選繳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B48EEAB-A27C-4808-BF5B-A1DC033FC9ED}"/>
              </a:ext>
            </a:extLst>
          </p:cNvPr>
          <p:cNvSpPr/>
          <p:nvPr/>
        </p:nvSpPr>
        <p:spPr>
          <a:xfrm>
            <a:off x="5148064" y="4515966"/>
            <a:ext cx="2759306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研究生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指導教授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所長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系辦簽章！</a:t>
            </a: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B0BFAEFD-5785-42A3-BE90-C62B1AF90565}"/>
              </a:ext>
            </a:extLst>
          </p:cNvPr>
          <p:cNvGrpSpPr/>
          <p:nvPr/>
        </p:nvGrpSpPr>
        <p:grpSpPr>
          <a:xfrm>
            <a:off x="8437704" y="125310"/>
            <a:ext cx="621794" cy="574232"/>
            <a:chOff x="4067944" y="1582426"/>
            <a:chExt cx="990802" cy="990802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621EF536-4179-4E55-B538-E152C3B641AA}"/>
                </a:ext>
              </a:extLst>
            </p:cNvPr>
            <p:cNvSpPr/>
            <p:nvPr/>
          </p:nvSpPr>
          <p:spPr>
            <a:xfrm>
              <a:off x="4067944" y="1582426"/>
              <a:ext cx="990802" cy="990802"/>
            </a:xfrm>
            <a:custGeom>
              <a:avLst/>
              <a:gdLst>
                <a:gd name="connsiteX0" fmla="*/ 0 w 1226343"/>
                <a:gd name="connsiteY0" fmla="*/ 613172 h 1226343"/>
                <a:gd name="connsiteX1" fmla="*/ 613172 w 1226343"/>
                <a:gd name="connsiteY1" fmla="*/ 0 h 1226343"/>
                <a:gd name="connsiteX2" fmla="*/ 1226344 w 1226343"/>
                <a:gd name="connsiteY2" fmla="*/ 613172 h 1226343"/>
                <a:gd name="connsiteX3" fmla="*/ 613172 w 1226343"/>
                <a:gd name="connsiteY3" fmla="*/ 1226344 h 1226343"/>
                <a:gd name="connsiteX4" fmla="*/ 0 w 1226343"/>
                <a:gd name="connsiteY4" fmla="*/ 613172 h 122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6343" h="1226343">
                  <a:moveTo>
                    <a:pt x="0" y="613172"/>
                  </a:moveTo>
                  <a:cubicBezTo>
                    <a:pt x="0" y="274526"/>
                    <a:pt x="274526" y="0"/>
                    <a:pt x="613172" y="0"/>
                  </a:cubicBezTo>
                  <a:cubicBezTo>
                    <a:pt x="951818" y="0"/>
                    <a:pt x="1226344" y="274526"/>
                    <a:pt x="1226344" y="613172"/>
                  </a:cubicBezTo>
                  <a:cubicBezTo>
                    <a:pt x="1226344" y="951818"/>
                    <a:pt x="951818" y="1226344"/>
                    <a:pt x="613172" y="1226344"/>
                  </a:cubicBezTo>
                  <a:cubicBezTo>
                    <a:pt x="274526" y="1226344"/>
                    <a:pt x="0" y="951818"/>
                    <a:pt x="0" y="613172"/>
                  </a:cubicBez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694" tIns="217694" rIns="217694" bIns="217694" numCol="1" spcCol="1270" anchor="ctr" anchorCtr="0">
              <a:noAutofit/>
            </a:bodyPr>
            <a:lstStyle/>
            <a:p>
              <a:pPr lvl="0" algn="ctr" defTabSz="1333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3000" kern="1200"/>
            </a:p>
          </p:txBody>
        </p:sp>
        <p:pic>
          <p:nvPicPr>
            <p:cNvPr id="14" name="圖片版面配置區 17">
              <a:extLst>
                <a:ext uri="{FF2B5EF4-FFF2-40B4-BE49-F238E27FC236}">
                  <a16:creationId xmlns:a16="http://schemas.microsoft.com/office/drawing/2014/main" id="{D2A3A4BA-1975-4853-8465-A0B1C0F30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307371" y="1819799"/>
              <a:ext cx="516349" cy="516349"/>
            </a:xfrm>
            <a:prstGeom prst="rect">
              <a:avLst/>
            </a:prstGeom>
          </p:spPr>
        </p:pic>
      </p:grpSp>
      <p:sp>
        <p:nvSpPr>
          <p:cNvPr id="15" name="文字方塊 14"/>
          <p:cNvSpPr txBox="1"/>
          <p:nvPr/>
        </p:nvSpPr>
        <p:spPr>
          <a:xfrm>
            <a:off x="8717738" y="4656554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/>
              <a:t>20</a:t>
            </a:r>
            <a:endParaRPr lang="zh-TW" altLang="en-US" sz="1100" dirty="0"/>
          </a:p>
        </p:txBody>
      </p:sp>
      <p:sp>
        <p:nvSpPr>
          <p:cNvPr id="16" name="圓角矩形圖說文字 15">
            <a:extLst>
              <a:ext uri="{FF2B5EF4-FFF2-40B4-BE49-F238E27FC236}">
                <a16:creationId xmlns:a16="http://schemas.microsoft.com/office/drawing/2014/main" id="{7D1839E7-482D-4C23-9127-2DDF896591E0}"/>
              </a:ext>
            </a:extLst>
          </p:cNvPr>
          <p:cNvSpPr/>
          <p:nvPr/>
        </p:nvSpPr>
        <p:spPr>
          <a:xfrm>
            <a:off x="6634927" y="2123600"/>
            <a:ext cx="1800200" cy="1298815"/>
          </a:xfrm>
          <a:prstGeom prst="wedgeRoundRectCallout">
            <a:avLst>
              <a:gd name="adj1" fmla="val -93288"/>
              <a:gd name="adj2" fmla="val -31626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務必請填寫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延後公開理由。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必填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7450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00" b="17801"/>
          <a:stretch/>
        </p:blipFill>
        <p:spPr>
          <a:xfrm>
            <a:off x="1029026" y="627534"/>
            <a:ext cx="7261183" cy="2634927"/>
          </a:xfrm>
          <a:prstGeom prst="rect">
            <a:avLst/>
          </a:prstGeom>
        </p:spPr>
      </p:pic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-231997" y="134908"/>
            <a:ext cx="9144000" cy="576064"/>
          </a:xfrm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提交審核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619672" y="3001734"/>
            <a:ext cx="6264696" cy="2118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提交審核，每次需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工作天，請等待</a:t>
            </a:r>
            <a:r>
              <a:rPr lang="en-US" altLang="zh-TW" b="1" dirty="0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email</a:t>
            </a:r>
            <a:r>
              <a:rPr lang="zh-TW" alt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通知。</a:t>
            </a:r>
            <a:endParaRPr lang="en-US" altLang="zh-TW" b="1" dirty="0">
              <a:solidFill>
                <a:schemeClr val="tx1">
                  <a:lumMod val="90000"/>
                  <a:lumOff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審核通過前，若需修改，請點選</a:t>
            </a:r>
            <a:r>
              <a:rPr lang="zh-TW" altLang="en-US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取消審核</a:t>
            </a:r>
            <a:r>
              <a:rPr lang="zh-TW" alt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solidFill>
                <a:schemeClr val="tx1">
                  <a:lumMod val="90000"/>
                  <a:lumOff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維護同學權益，依上傳順序儘速審核，不接受急件處理。</a:t>
            </a:r>
            <a:endParaRPr lang="en-US" altLang="zh-TW" b="1" dirty="0">
              <a:solidFill>
                <a:schemeClr val="tx1">
                  <a:lumMod val="90000"/>
                  <a:lumOff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通過審核後</a:t>
            </a:r>
            <a:r>
              <a:rPr lang="zh-TW" altLang="en-US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列印</a:t>
            </a:r>
            <a:r>
              <a:rPr lang="en-US" altLang="zh-TW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份授權書</a:t>
            </a:r>
            <a:r>
              <a:rPr lang="en-US" altLang="zh-TW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學校、國家圖書館、資料庫廠商</a:t>
            </a:r>
            <a:r>
              <a:rPr lang="en-US" altLang="zh-TW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並簽名及列印紙本論文</a:t>
            </a:r>
            <a:r>
              <a:rPr lang="zh-TW" alt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solidFill>
                <a:schemeClr val="tx1">
                  <a:lumMod val="90000"/>
                  <a:lumOff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8437704" y="125310"/>
            <a:ext cx="621794" cy="574232"/>
            <a:chOff x="4067944" y="1582426"/>
            <a:chExt cx="990802" cy="990802"/>
          </a:xfrm>
        </p:grpSpPr>
        <p:sp>
          <p:nvSpPr>
            <p:cNvPr id="7" name="Freeform 7"/>
            <p:cNvSpPr/>
            <p:nvPr/>
          </p:nvSpPr>
          <p:spPr>
            <a:xfrm>
              <a:off x="4067944" y="1582426"/>
              <a:ext cx="990802" cy="990802"/>
            </a:xfrm>
            <a:custGeom>
              <a:avLst/>
              <a:gdLst>
                <a:gd name="connsiteX0" fmla="*/ 0 w 1226343"/>
                <a:gd name="connsiteY0" fmla="*/ 613172 h 1226343"/>
                <a:gd name="connsiteX1" fmla="*/ 613172 w 1226343"/>
                <a:gd name="connsiteY1" fmla="*/ 0 h 1226343"/>
                <a:gd name="connsiteX2" fmla="*/ 1226344 w 1226343"/>
                <a:gd name="connsiteY2" fmla="*/ 613172 h 1226343"/>
                <a:gd name="connsiteX3" fmla="*/ 613172 w 1226343"/>
                <a:gd name="connsiteY3" fmla="*/ 1226344 h 1226343"/>
                <a:gd name="connsiteX4" fmla="*/ 0 w 1226343"/>
                <a:gd name="connsiteY4" fmla="*/ 613172 h 122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6343" h="1226343">
                  <a:moveTo>
                    <a:pt x="0" y="613172"/>
                  </a:moveTo>
                  <a:cubicBezTo>
                    <a:pt x="0" y="274526"/>
                    <a:pt x="274526" y="0"/>
                    <a:pt x="613172" y="0"/>
                  </a:cubicBezTo>
                  <a:cubicBezTo>
                    <a:pt x="951818" y="0"/>
                    <a:pt x="1226344" y="274526"/>
                    <a:pt x="1226344" y="613172"/>
                  </a:cubicBezTo>
                  <a:cubicBezTo>
                    <a:pt x="1226344" y="951818"/>
                    <a:pt x="951818" y="1226344"/>
                    <a:pt x="613172" y="1226344"/>
                  </a:cubicBezTo>
                  <a:cubicBezTo>
                    <a:pt x="274526" y="1226344"/>
                    <a:pt x="0" y="951818"/>
                    <a:pt x="0" y="613172"/>
                  </a:cubicBez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694" tIns="217694" rIns="217694" bIns="217694" numCol="1" spcCol="1270" anchor="ctr" anchorCtr="0">
              <a:noAutofit/>
            </a:bodyPr>
            <a:lstStyle/>
            <a:p>
              <a:pPr lvl="0" algn="ctr" defTabSz="1333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3000" kern="1200"/>
            </a:p>
          </p:txBody>
        </p:sp>
        <p:pic>
          <p:nvPicPr>
            <p:cNvPr id="8" name="圖片版面配置區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307371" y="1819799"/>
              <a:ext cx="516349" cy="516349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4841990" y="1662842"/>
            <a:ext cx="327298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  請一定要等通過後再印紙本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ja-JP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793569" y="4841146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/>
              <a:t>21</a:t>
            </a:r>
            <a:endParaRPr lang="zh-TW" altLang="en-US" sz="1100" dirty="0"/>
          </a:p>
        </p:txBody>
      </p:sp>
    </p:spTree>
    <p:extLst>
      <p:ext uri="{BB962C8B-B14F-4D97-AF65-F5344CB8AC3E}">
        <p14:creationId xmlns:p14="http://schemas.microsoft.com/office/powerpoint/2010/main" val="88673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0" y="267494"/>
            <a:ext cx="9144000" cy="576064"/>
          </a:xfrm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論文上傳→審核未通過？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27784" y="2859782"/>
            <a:ext cx="619460" cy="1248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6"/>
              </a:solidFill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70" y="1419621"/>
            <a:ext cx="4555202" cy="294859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123728" y="1419621"/>
            <a:ext cx="2664296" cy="288033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6"/>
              </a:solidFill>
            </a:endParaRPr>
          </a:p>
        </p:txBody>
      </p:sp>
      <p:sp>
        <p:nvSpPr>
          <p:cNvPr id="13" name="テキスト プレースホルダー 17"/>
          <p:cNvSpPr txBox="1">
            <a:spLocks/>
          </p:cNvSpPr>
          <p:nvPr/>
        </p:nvSpPr>
        <p:spPr>
          <a:xfrm>
            <a:off x="5013297" y="1245754"/>
            <a:ext cx="4075382" cy="159659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5">
              <a:lnSpc>
                <a:spcPct val="150000"/>
              </a:lnSpc>
              <a:spcBef>
                <a:spcPts val="0"/>
              </a:spcBef>
            </a:pPr>
            <a:r>
              <a:rPr lang="zh-TW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請留意</a:t>
            </a:r>
            <a:r>
              <a:rPr lang="en-US" altLang="zh-TW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email</a:t>
            </a:r>
            <a:r>
              <a:rPr lang="zh-TW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信件，若審核未通過，重新登入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臺大博碩士論文提交系統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」進行</a:t>
            </a:r>
            <a:r>
              <a:rPr lang="zh-TW" altLang="en-US" sz="1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修改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。如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檔有誤，請調整後重新上傳。</a:t>
            </a:r>
            <a:endParaRPr lang="ja-JP" altLang="en-US" sz="18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8316416" y="125310"/>
            <a:ext cx="743082" cy="718248"/>
            <a:chOff x="4067944" y="1582426"/>
            <a:chExt cx="990802" cy="990802"/>
          </a:xfrm>
        </p:grpSpPr>
        <p:sp>
          <p:nvSpPr>
            <p:cNvPr id="19" name="Freeform 7"/>
            <p:cNvSpPr/>
            <p:nvPr/>
          </p:nvSpPr>
          <p:spPr>
            <a:xfrm>
              <a:off x="4067944" y="1582426"/>
              <a:ext cx="990802" cy="990802"/>
            </a:xfrm>
            <a:custGeom>
              <a:avLst/>
              <a:gdLst>
                <a:gd name="connsiteX0" fmla="*/ 0 w 1226343"/>
                <a:gd name="connsiteY0" fmla="*/ 613172 h 1226343"/>
                <a:gd name="connsiteX1" fmla="*/ 613172 w 1226343"/>
                <a:gd name="connsiteY1" fmla="*/ 0 h 1226343"/>
                <a:gd name="connsiteX2" fmla="*/ 1226344 w 1226343"/>
                <a:gd name="connsiteY2" fmla="*/ 613172 h 1226343"/>
                <a:gd name="connsiteX3" fmla="*/ 613172 w 1226343"/>
                <a:gd name="connsiteY3" fmla="*/ 1226344 h 1226343"/>
                <a:gd name="connsiteX4" fmla="*/ 0 w 1226343"/>
                <a:gd name="connsiteY4" fmla="*/ 613172 h 122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6343" h="1226343">
                  <a:moveTo>
                    <a:pt x="0" y="613172"/>
                  </a:moveTo>
                  <a:cubicBezTo>
                    <a:pt x="0" y="274526"/>
                    <a:pt x="274526" y="0"/>
                    <a:pt x="613172" y="0"/>
                  </a:cubicBezTo>
                  <a:cubicBezTo>
                    <a:pt x="951818" y="0"/>
                    <a:pt x="1226344" y="274526"/>
                    <a:pt x="1226344" y="613172"/>
                  </a:cubicBezTo>
                  <a:cubicBezTo>
                    <a:pt x="1226344" y="951818"/>
                    <a:pt x="951818" y="1226344"/>
                    <a:pt x="613172" y="1226344"/>
                  </a:cubicBezTo>
                  <a:cubicBezTo>
                    <a:pt x="274526" y="1226344"/>
                    <a:pt x="0" y="951818"/>
                    <a:pt x="0" y="613172"/>
                  </a:cubicBez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694" tIns="217694" rIns="217694" bIns="217694" numCol="1" spcCol="1270" anchor="ctr" anchorCtr="0">
              <a:noAutofit/>
            </a:bodyPr>
            <a:lstStyle/>
            <a:p>
              <a:pPr lvl="0" algn="ctr" defTabSz="1333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3000" kern="1200"/>
            </a:p>
          </p:txBody>
        </p:sp>
        <p:pic>
          <p:nvPicPr>
            <p:cNvPr id="20" name="圖片版面配置區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307371" y="1819799"/>
              <a:ext cx="516349" cy="516349"/>
            </a:xfrm>
            <a:prstGeom prst="rect">
              <a:avLst/>
            </a:prstGeom>
          </p:spPr>
        </p:pic>
      </p:grpSp>
      <p:sp>
        <p:nvSpPr>
          <p:cNvPr id="21" name="文字方塊 20"/>
          <p:cNvSpPr txBox="1"/>
          <p:nvPr/>
        </p:nvSpPr>
        <p:spPr>
          <a:xfrm>
            <a:off x="8793569" y="4841146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/>
              <a:t>22</a:t>
            </a:r>
            <a:endParaRPr lang="zh-TW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0909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77942"/>
            <a:ext cx="9144000" cy="576064"/>
          </a:xfrm>
        </p:spPr>
        <p:txBody>
          <a:bodyPr/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上傳及審核相關疑問</a:t>
            </a:r>
            <a:endParaRPr lang="ko-KR" altLang="en-US" sz="3200" b="1" dirty="0">
              <a:latin typeface="微軟正黑體" panose="020B0604030504040204" pitchFamily="34" charset="-120"/>
            </a:endParaRPr>
          </a:p>
        </p:txBody>
      </p:sp>
      <p:grpSp>
        <p:nvGrpSpPr>
          <p:cNvPr id="13319" name="Group 13318"/>
          <p:cNvGrpSpPr/>
          <p:nvPr/>
        </p:nvGrpSpPr>
        <p:grpSpPr>
          <a:xfrm rot="19917947">
            <a:off x="1469388" y="1353546"/>
            <a:ext cx="1665869" cy="3558872"/>
            <a:chOff x="1359132" y="345882"/>
            <a:chExt cx="1966239" cy="4200564"/>
          </a:xfrm>
        </p:grpSpPr>
        <p:grpSp>
          <p:nvGrpSpPr>
            <p:cNvPr id="24" name="Group 23"/>
            <p:cNvGrpSpPr/>
            <p:nvPr/>
          </p:nvGrpSpPr>
          <p:grpSpPr>
            <a:xfrm>
              <a:off x="2073901" y="2186669"/>
              <a:ext cx="501313" cy="2359777"/>
              <a:chOff x="2810055" y="1677194"/>
              <a:chExt cx="535258" cy="2519562"/>
            </a:xfrm>
          </p:grpSpPr>
          <p:sp>
            <p:nvSpPr>
              <p:cNvPr id="7" name="Rectangle 8"/>
              <p:cNvSpPr/>
              <p:nvPr/>
            </p:nvSpPr>
            <p:spPr>
              <a:xfrm>
                <a:off x="2810675" y="3399597"/>
                <a:ext cx="534638" cy="779141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100000">
                    <a:schemeClr val="accent2">
                      <a:lumMod val="70000"/>
                      <a:lumOff val="3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Rectangle 8"/>
              <p:cNvSpPr/>
              <p:nvPr/>
            </p:nvSpPr>
            <p:spPr>
              <a:xfrm>
                <a:off x="2984722" y="3392706"/>
                <a:ext cx="180870" cy="787996"/>
              </a:xfrm>
              <a:custGeom>
                <a:avLst/>
                <a:gdLst>
                  <a:gd name="connsiteX0" fmla="*/ 0 w 1359043"/>
                  <a:gd name="connsiteY0" fmla="*/ 0 h 1813992"/>
                  <a:gd name="connsiteX1" fmla="*/ 1359043 w 1359043"/>
                  <a:gd name="connsiteY1" fmla="*/ 0 h 1813992"/>
                  <a:gd name="connsiteX2" fmla="*/ 1359043 w 1359043"/>
                  <a:gd name="connsiteY2" fmla="*/ 212596 h 1813992"/>
                  <a:gd name="connsiteX3" fmla="*/ 806822 w 1359043"/>
                  <a:gd name="connsiteY3" fmla="*/ 1813992 h 1813992"/>
                  <a:gd name="connsiteX4" fmla="*/ 1012 w 1359043"/>
                  <a:gd name="connsiteY4" fmla="*/ 289727 h 1813992"/>
                  <a:gd name="connsiteX5" fmla="*/ 0 w 1359043"/>
                  <a:gd name="connsiteY5" fmla="*/ 289727 h 1813992"/>
                  <a:gd name="connsiteX6" fmla="*/ 0 w 1359043"/>
                  <a:gd name="connsiteY6" fmla="*/ 288030 h 1813992"/>
                  <a:gd name="connsiteX7" fmla="*/ 0 w 1359043"/>
                  <a:gd name="connsiteY7" fmla="*/ 0 h 1813992"/>
                  <a:gd name="connsiteX0" fmla="*/ 0 w 1359043"/>
                  <a:gd name="connsiteY0" fmla="*/ 0 h 1820658"/>
                  <a:gd name="connsiteX1" fmla="*/ 1359043 w 1359043"/>
                  <a:gd name="connsiteY1" fmla="*/ 0 h 1820658"/>
                  <a:gd name="connsiteX2" fmla="*/ 1359043 w 1359043"/>
                  <a:gd name="connsiteY2" fmla="*/ 212596 h 1820658"/>
                  <a:gd name="connsiteX3" fmla="*/ 720119 w 1359043"/>
                  <a:gd name="connsiteY3" fmla="*/ 1820658 h 1820658"/>
                  <a:gd name="connsiteX4" fmla="*/ 1012 w 1359043"/>
                  <a:gd name="connsiteY4" fmla="*/ 289727 h 1820658"/>
                  <a:gd name="connsiteX5" fmla="*/ 0 w 1359043"/>
                  <a:gd name="connsiteY5" fmla="*/ 289727 h 1820658"/>
                  <a:gd name="connsiteX6" fmla="*/ 0 w 1359043"/>
                  <a:gd name="connsiteY6" fmla="*/ 288030 h 1820658"/>
                  <a:gd name="connsiteX7" fmla="*/ 0 w 1359043"/>
                  <a:gd name="connsiteY7" fmla="*/ 0 h 182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9043" h="1820658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720119" y="1820658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50000"/>
                      <a:lumOff val="50000"/>
                    </a:schemeClr>
                  </a:gs>
                  <a:gs pos="100000">
                    <a:schemeClr val="accent2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810055" y="3399597"/>
                <a:ext cx="264192" cy="763141"/>
              </a:xfrm>
              <a:custGeom>
                <a:avLst/>
                <a:gdLst>
                  <a:gd name="connsiteX0" fmla="*/ 0 w 1345558"/>
                  <a:gd name="connsiteY0" fmla="*/ 0 h 1783227"/>
                  <a:gd name="connsiteX1" fmla="*/ 897414 w 1345558"/>
                  <a:gd name="connsiteY1" fmla="*/ 0 h 1783227"/>
                  <a:gd name="connsiteX2" fmla="*/ 901843 w 1345558"/>
                  <a:gd name="connsiteY2" fmla="*/ 212596 h 1783227"/>
                  <a:gd name="connsiteX3" fmla="*/ 1345558 w 1345558"/>
                  <a:gd name="connsiteY3" fmla="*/ 1783227 h 1783227"/>
                  <a:gd name="connsiteX4" fmla="*/ 1012 w 1345558"/>
                  <a:gd name="connsiteY4" fmla="*/ 289727 h 1783227"/>
                  <a:gd name="connsiteX5" fmla="*/ 0 w 1345558"/>
                  <a:gd name="connsiteY5" fmla="*/ 289727 h 1783227"/>
                  <a:gd name="connsiteX6" fmla="*/ 0 w 1345558"/>
                  <a:gd name="connsiteY6" fmla="*/ 288030 h 1783227"/>
                  <a:gd name="connsiteX7" fmla="*/ 0 w 1345558"/>
                  <a:gd name="connsiteY7" fmla="*/ 0 h 1783227"/>
                  <a:gd name="connsiteX0" fmla="*/ 0 w 1331023"/>
                  <a:gd name="connsiteY0" fmla="*/ 0 h 1763232"/>
                  <a:gd name="connsiteX1" fmla="*/ 897414 w 1331023"/>
                  <a:gd name="connsiteY1" fmla="*/ 0 h 1763232"/>
                  <a:gd name="connsiteX2" fmla="*/ 901843 w 1331023"/>
                  <a:gd name="connsiteY2" fmla="*/ 212596 h 1763232"/>
                  <a:gd name="connsiteX3" fmla="*/ 1331023 w 1331023"/>
                  <a:gd name="connsiteY3" fmla="*/ 1763232 h 1763232"/>
                  <a:gd name="connsiteX4" fmla="*/ 1012 w 1331023"/>
                  <a:gd name="connsiteY4" fmla="*/ 289727 h 1763232"/>
                  <a:gd name="connsiteX5" fmla="*/ 0 w 1331023"/>
                  <a:gd name="connsiteY5" fmla="*/ 289727 h 1763232"/>
                  <a:gd name="connsiteX6" fmla="*/ 0 w 1331023"/>
                  <a:gd name="connsiteY6" fmla="*/ 288030 h 1763232"/>
                  <a:gd name="connsiteX7" fmla="*/ 0 w 1331023"/>
                  <a:gd name="connsiteY7" fmla="*/ 0 h 176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1023" h="1763232">
                    <a:moveTo>
                      <a:pt x="0" y="0"/>
                    </a:moveTo>
                    <a:lnTo>
                      <a:pt x="897414" y="0"/>
                    </a:lnTo>
                    <a:cubicBezTo>
                      <a:pt x="898890" y="70865"/>
                      <a:pt x="900367" y="141731"/>
                      <a:pt x="901843" y="212596"/>
                    </a:cubicBezTo>
                    <a:lnTo>
                      <a:pt x="1331023" y="1763232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30000"/>
                      <a:lumOff val="70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2"/>
              <p:cNvSpPr/>
              <p:nvPr/>
            </p:nvSpPr>
            <p:spPr>
              <a:xfrm>
                <a:off x="2811292" y="1677194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30000"/>
                      <a:lumOff val="7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2"/>
              <p:cNvSpPr/>
              <p:nvPr/>
            </p:nvSpPr>
            <p:spPr>
              <a:xfrm>
                <a:off x="2987824" y="1677195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  <a:lumOff val="5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2"/>
              <p:cNvSpPr/>
              <p:nvPr/>
            </p:nvSpPr>
            <p:spPr>
              <a:xfrm>
                <a:off x="3165590" y="1677196"/>
                <a:ext cx="177768" cy="1815899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 rot="10800000">
                <a:off x="2987823" y="3961239"/>
                <a:ext cx="177768" cy="235517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59132" y="345882"/>
              <a:ext cx="1966239" cy="1811155"/>
              <a:chOff x="1888981" y="1110787"/>
              <a:chExt cx="2254374" cy="2076562"/>
            </a:xfrm>
          </p:grpSpPr>
          <p:sp>
            <p:nvSpPr>
              <p:cNvPr id="18" name="Teardrop 30"/>
              <p:cNvSpPr/>
              <p:nvPr/>
            </p:nvSpPr>
            <p:spPr>
              <a:xfrm rot="8100000">
                <a:off x="2322441" y="1563466"/>
                <a:ext cx="1333455" cy="1333457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Trapezoid 24"/>
              <p:cNvSpPr/>
              <p:nvPr/>
            </p:nvSpPr>
            <p:spPr>
              <a:xfrm rot="10800000">
                <a:off x="2751763" y="2230194"/>
                <a:ext cx="457200" cy="783671"/>
              </a:xfrm>
              <a:prstGeom prst="trapezoid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 rot="2700000">
                <a:off x="3710962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 rot="18900000" flipH="1">
                <a:off x="2156327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2935970" y="1110787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 rot="5400000">
                <a:off x="3933668" y="1996109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 rot="16200000" flipH="1">
                <a:off x="1978847" y="1919902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692290" y="3074683"/>
                <a:ext cx="612000" cy="11266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283328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295750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308172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313" name="Freeform 13312"/>
          <p:cNvSpPr/>
          <p:nvPr/>
        </p:nvSpPr>
        <p:spPr>
          <a:xfrm>
            <a:off x="-15861" y="2530131"/>
            <a:ext cx="3091680" cy="1938501"/>
          </a:xfrm>
          <a:custGeom>
            <a:avLst/>
            <a:gdLst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70591 w 2896332"/>
              <a:gd name="connsiteY13" fmla="*/ 23329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62971 w 2896332"/>
              <a:gd name="connsiteY13" fmla="*/ 26758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06617 w 2896332"/>
              <a:gd name="connsiteY10" fmla="*/ 176960 h 1871397"/>
              <a:gd name="connsiteX11" fmla="*/ 1962971 w 2896332"/>
              <a:gd name="connsiteY11" fmla="*/ 267583 h 1871397"/>
              <a:gd name="connsiteX12" fmla="*/ 1973469 w 2896332"/>
              <a:gd name="connsiteY12" fmla="*/ 784519 h 1871397"/>
              <a:gd name="connsiteX13" fmla="*/ 1866010 w 2896332"/>
              <a:gd name="connsiteY13" fmla="*/ 878218 h 1871397"/>
              <a:gd name="connsiteX14" fmla="*/ 2733769 w 2896332"/>
              <a:gd name="connsiteY14" fmla="*/ 1387129 h 1871397"/>
              <a:gd name="connsiteX15" fmla="*/ 2694623 w 2896332"/>
              <a:gd name="connsiteY15" fmla="*/ 1674208 h 1871397"/>
              <a:gd name="connsiteX16" fmla="*/ 2394496 w 2896332"/>
              <a:gd name="connsiteY16" fmla="*/ 1654634 h 1871397"/>
              <a:gd name="connsiteX17" fmla="*/ 2023060 w 2896332"/>
              <a:gd name="connsiteY17" fmla="*/ 1634793 h 1871397"/>
              <a:gd name="connsiteX18" fmla="*/ 1739085 w 2896332"/>
              <a:gd name="connsiteY18" fmla="*/ 1871397 h 1871397"/>
              <a:gd name="connsiteX19" fmla="*/ 1648664 w 2896332"/>
              <a:gd name="connsiteY19" fmla="*/ 1582137 h 1871397"/>
              <a:gd name="connsiteX20" fmla="*/ 1376671 w 2896332"/>
              <a:gd name="connsiteY20" fmla="*/ 1700306 h 1871397"/>
              <a:gd name="connsiteX21" fmla="*/ 1415819 w 2896332"/>
              <a:gd name="connsiteY21" fmla="*/ 1334933 h 1871397"/>
              <a:gd name="connsiteX22" fmla="*/ 665501 w 2896332"/>
              <a:gd name="connsiteY22" fmla="*/ 1276212 h 1871397"/>
              <a:gd name="connsiteX23" fmla="*/ 0 w 2896332"/>
              <a:gd name="connsiteY23" fmla="*/ 1126148 h 1871397"/>
              <a:gd name="connsiteX24" fmla="*/ 13050 w 2896332"/>
              <a:gd name="connsiteY24" fmla="*/ 284488 h 1871397"/>
              <a:gd name="connsiteX25" fmla="*/ 1898646 w 2896332"/>
              <a:gd name="connsiteY25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74819 w 2896332"/>
              <a:gd name="connsiteY16" fmla="*/ 1565782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8202 h 1872827"/>
              <a:gd name="connsiteX1" fmla="*/ 2655476 w 2896332"/>
              <a:gd name="connsiteY1" fmla="*/ 586045 h 1872827"/>
              <a:gd name="connsiteX2" fmla="*/ 2828170 w 2896332"/>
              <a:gd name="connsiteY2" fmla="*/ 1011931 h 1872827"/>
              <a:gd name="connsiteX3" fmla="*/ 2883834 w 2896332"/>
              <a:gd name="connsiteY3" fmla="*/ 1310265 h 1872827"/>
              <a:gd name="connsiteX4" fmla="*/ 2799743 w 2896332"/>
              <a:gd name="connsiteY4" fmla="*/ 1673528 h 1872827"/>
              <a:gd name="connsiteX5" fmla="*/ 2521033 w 2896332"/>
              <a:gd name="connsiteY5" fmla="*/ 1161851 h 1872827"/>
              <a:gd name="connsiteX6" fmla="*/ 2514265 w 2896332"/>
              <a:gd name="connsiteY6" fmla="*/ 468202 h 1872827"/>
              <a:gd name="connsiteX7" fmla="*/ 1898646 w 2896332"/>
              <a:gd name="connsiteY7" fmla="*/ 1476 h 1872827"/>
              <a:gd name="connsiteX8" fmla="*/ 1906617 w 2896332"/>
              <a:gd name="connsiteY8" fmla="*/ 178390 h 1872827"/>
              <a:gd name="connsiteX9" fmla="*/ 1962971 w 2896332"/>
              <a:gd name="connsiteY9" fmla="*/ 269013 h 1872827"/>
              <a:gd name="connsiteX10" fmla="*/ 1973469 w 2896332"/>
              <a:gd name="connsiteY10" fmla="*/ 785949 h 1872827"/>
              <a:gd name="connsiteX11" fmla="*/ 1866010 w 2896332"/>
              <a:gd name="connsiteY11" fmla="*/ 879648 h 1872827"/>
              <a:gd name="connsiteX12" fmla="*/ 2733769 w 2896332"/>
              <a:gd name="connsiteY12" fmla="*/ 1388559 h 1872827"/>
              <a:gd name="connsiteX13" fmla="*/ 2694623 w 2896332"/>
              <a:gd name="connsiteY13" fmla="*/ 1641133 h 1872827"/>
              <a:gd name="connsiteX14" fmla="*/ 2385869 w 2896332"/>
              <a:gd name="connsiteY14" fmla="*/ 1587053 h 1872827"/>
              <a:gd name="connsiteX15" fmla="*/ 2074819 w 2896332"/>
              <a:gd name="connsiteY15" fmla="*/ 1567212 h 1872827"/>
              <a:gd name="connsiteX16" fmla="*/ 1739085 w 2896332"/>
              <a:gd name="connsiteY16" fmla="*/ 1872827 h 1872827"/>
              <a:gd name="connsiteX17" fmla="*/ 1648664 w 2896332"/>
              <a:gd name="connsiteY17" fmla="*/ 1583567 h 1872827"/>
              <a:gd name="connsiteX18" fmla="*/ 1376671 w 2896332"/>
              <a:gd name="connsiteY18" fmla="*/ 1701736 h 1872827"/>
              <a:gd name="connsiteX19" fmla="*/ 1415819 w 2896332"/>
              <a:gd name="connsiteY19" fmla="*/ 1336363 h 1872827"/>
              <a:gd name="connsiteX20" fmla="*/ 665501 w 2896332"/>
              <a:gd name="connsiteY20" fmla="*/ 1277642 h 1872827"/>
              <a:gd name="connsiteX21" fmla="*/ 0 w 2896332"/>
              <a:gd name="connsiteY21" fmla="*/ 1127578 h 1872827"/>
              <a:gd name="connsiteX22" fmla="*/ 13050 w 2896332"/>
              <a:gd name="connsiteY22" fmla="*/ 285918 h 1872827"/>
              <a:gd name="connsiteX23" fmla="*/ 1898646 w 2896332"/>
              <a:gd name="connsiteY23" fmla="*/ 1476 h 187282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87909 w 2896332"/>
              <a:gd name="connsiteY5" fmla="*/ 1152990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6332"/>
              <a:gd name="connsiteY0" fmla="*/ 251285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09609 w 2896332"/>
              <a:gd name="connsiteY6" fmla="*/ 251285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4163"/>
              <a:gd name="connsiteY0" fmla="*/ 251285 h 1871397"/>
              <a:gd name="connsiteX1" fmla="*/ 2655476 w 2894163"/>
              <a:gd name="connsiteY1" fmla="*/ 584615 h 1871397"/>
              <a:gd name="connsiteX2" fmla="*/ 2828170 w 2894163"/>
              <a:gd name="connsiteY2" fmla="*/ 1010501 h 1871397"/>
              <a:gd name="connsiteX3" fmla="*/ 2883834 w 2894163"/>
              <a:gd name="connsiteY3" fmla="*/ 1308835 h 1871397"/>
              <a:gd name="connsiteX4" fmla="*/ 2792313 w 2894163"/>
              <a:gd name="connsiteY4" fmla="*/ 1690675 h 1871397"/>
              <a:gd name="connsiteX5" fmla="*/ 2651069 w 2894163"/>
              <a:gd name="connsiteY5" fmla="*/ 1156706 h 1871397"/>
              <a:gd name="connsiteX6" fmla="*/ 2209609 w 2894163"/>
              <a:gd name="connsiteY6" fmla="*/ 251285 h 1871397"/>
              <a:gd name="connsiteX7" fmla="*/ 1898646 w 2894163"/>
              <a:gd name="connsiteY7" fmla="*/ 46 h 1871397"/>
              <a:gd name="connsiteX8" fmla="*/ 1941303 w 2894163"/>
              <a:gd name="connsiteY8" fmla="*/ 293585 h 1871397"/>
              <a:gd name="connsiteX9" fmla="*/ 1974640 w 2894163"/>
              <a:gd name="connsiteY9" fmla="*/ 533402 h 1871397"/>
              <a:gd name="connsiteX10" fmla="*/ 1973469 w 2894163"/>
              <a:gd name="connsiteY10" fmla="*/ 784519 h 1871397"/>
              <a:gd name="connsiteX11" fmla="*/ 1866010 w 2894163"/>
              <a:gd name="connsiteY11" fmla="*/ 878218 h 1871397"/>
              <a:gd name="connsiteX12" fmla="*/ 2733769 w 2894163"/>
              <a:gd name="connsiteY12" fmla="*/ 1387129 h 1871397"/>
              <a:gd name="connsiteX13" fmla="*/ 2694623 w 2894163"/>
              <a:gd name="connsiteY13" fmla="*/ 1639703 h 1871397"/>
              <a:gd name="connsiteX14" fmla="*/ 2385869 w 2894163"/>
              <a:gd name="connsiteY14" fmla="*/ 1585623 h 1871397"/>
              <a:gd name="connsiteX15" fmla="*/ 2074819 w 2894163"/>
              <a:gd name="connsiteY15" fmla="*/ 1565782 h 1871397"/>
              <a:gd name="connsiteX16" fmla="*/ 1739085 w 2894163"/>
              <a:gd name="connsiteY16" fmla="*/ 1871397 h 1871397"/>
              <a:gd name="connsiteX17" fmla="*/ 1648664 w 2894163"/>
              <a:gd name="connsiteY17" fmla="*/ 1582137 h 1871397"/>
              <a:gd name="connsiteX18" fmla="*/ 1376671 w 2894163"/>
              <a:gd name="connsiteY18" fmla="*/ 1700306 h 1871397"/>
              <a:gd name="connsiteX19" fmla="*/ 1415819 w 2894163"/>
              <a:gd name="connsiteY19" fmla="*/ 1334933 h 1871397"/>
              <a:gd name="connsiteX20" fmla="*/ 665501 w 2894163"/>
              <a:gd name="connsiteY20" fmla="*/ 1276212 h 1871397"/>
              <a:gd name="connsiteX21" fmla="*/ 0 w 2894163"/>
              <a:gd name="connsiteY21" fmla="*/ 1126148 h 1871397"/>
              <a:gd name="connsiteX22" fmla="*/ 13050 w 2894163"/>
              <a:gd name="connsiteY22" fmla="*/ 284488 h 1871397"/>
              <a:gd name="connsiteX23" fmla="*/ 1898646 w 2894163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51069 w 2889213"/>
              <a:gd name="connsiteY5" fmla="*/ 1156706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228993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150164 w 2889213"/>
              <a:gd name="connsiteY6" fmla="*/ 228993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941303 w 2889213"/>
              <a:gd name="connsiteY8" fmla="*/ 178433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92904 w 2889213"/>
              <a:gd name="connsiteY9" fmla="*/ 459050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48320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56"/>
              <a:gd name="connsiteX1" fmla="*/ 2655476 w 2889213"/>
              <a:gd name="connsiteY1" fmla="*/ 469395 h 1800456"/>
              <a:gd name="connsiteX2" fmla="*/ 2828170 w 2889213"/>
              <a:gd name="connsiteY2" fmla="*/ 895281 h 1800456"/>
              <a:gd name="connsiteX3" fmla="*/ 2883834 w 2889213"/>
              <a:gd name="connsiteY3" fmla="*/ 1193615 h 1800456"/>
              <a:gd name="connsiteX4" fmla="*/ 2840612 w 2889213"/>
              <a:gd name="connsiteY4" fmla="*/ 1449135 h 1800456"/>
              <a:gd name="connsiteX5" fmla="*/ 2632493 w 2889213"/>
              <a:gd name="connsiteY5" fmla="*/ 1060062 h 1800456"/>
              <a:gd name="connsiteX6" fmla="*/ 2150164 w 2889213"/>
              <a:gd name="connsiteY6" fmla="*/ 113773 h 1800456"/>
              <a:gd name="connsiteX7" fmla="*/ 1348782 w 2889213"/>
              <a:gd name="connsiteY7" fmla="*/ 0 h 1800456"/>
              <a:gd name="connsiteX8" fmla="*/ 1714668 w 2889213"/>
              <a:gd name="connsiteY8" fmla="*/ 204372 h 1800456"/>
              <a:gd name="connsiteX9" fmla="*/ 1866896 w 2889213"/>
              <a:gd name="connsiteY9" fmla="*/ 462766 h 1800456"/>
              <a:gd name="connsiteX10" fmla="*/ 1973469 w 2889213"/>
              <a:gd name="connsiteY10" fmla="*/ 669299 h 1800456"/>
              <a:gd name="connsiteX11" fmla="*/ 1866010 w 2889213"/>
              <a:gd name="connsiteY11" fmla="*/ 762998 h 1800456"/>
              <a:gd name="connsiteX12" fmla="*/ 2733769 w 2889213"/>
              <a:gd name="connsiteY12" fmla="*/ 1271909 h 1800456"/>
              <a:gd name="connsiteX13" fmla="*/ 2694623 w 2889213"/>
              <a:gd name="connsiteY13" fmla="*/ 1524483 h 1800456"/>
              <a:gd name="connsiteX14" fmla="*/ 2385869 w 2889213"/>
              <a:gd name="connsiteY14" fmla="*/ 1470403 h 1800456"/>
              <a:gd name="connsiteX15" fmla="*/ 2191986 w 2889213"/>
              <a:gd name="connsiteY15" fmla="*/ 1800407 h 1800456"/>
              <a:gd name="connsiteX16" fmla="*/ 2074819 w 2889213"/>
              <a:gd name="connsiteY16" fmla="*/ 1450562 h 1800456"/>
              <a:gd name="connsiteX17" fmla="*/ 1739085 w 2889213"/>
              <a:gd name="connsiteY17" fmla="*/ 1756177 h 1800456"/>
              <a:gd name="connsiteX18" fmla="*/ 1648664 w 2889213"/>
              <a:gd name="connsiteY18" fmla="*/ 1466917 h 1800456"/>
              <a:gd name="connsiteX19" fmla="*/ 1376671 w 2889213"/>
              <a:gd name="connsiteY19" fmla="*/ 1585086 h 1800456"/>
              <a:gd name="connsiteX20" fmla="*/ 1415819 w 2889213"/>
              <a:gd name="connsiteY20" fmla="*/ 1219713 h 1800456"/>
              <a:gd name="connsiteX21" fmla="*/ 665501 w 2889213"/>
              <a:gd name="connsiteY21" fmla="*/ 1160992 h 1800456"/>
              <a:gd name="connsiteX22" fmla="*/ 0 w 2889213"/>
              <a:gd name="connsiteY22" fmla="*/ 1010928 h 1800456"/>
              <a:gd name="connsiteX23" fmla="*/ 13050 w 2889213"/>
              <a:gd name="connsiteY23" fmla="*/ 169268 h 1800456"/>
              <a:gd name="connsiteX24" fmla="*/ 1348782 w 2889213"/>
              <a:gd name="connsiteY24" fmla="*/ 0 h 1800456"/>
              <a:gd name="connsiteX0" fmla="*/ 2150164 w 2889213"/>
              <a:gd name="connsiteY0" fmla="*/ 113773 h 1811599"/>
              <a:gd name="connsiteX1" fmla="*/ 2655476 w 2889213"/>
              <a:gd name="connsiteY1" fmla="*/ 469395 h 1811599"/>
              <a:gd name="connsiteX2" fmla="*/ 2828170 w 2889213"/>
              <a:gd name="connsiteY2" fmla="*/ 895281 h 1811599"/>
              <a:gd name="connsiteX3" fmla="*/ 2883834 w 2889213"/>
              <a:gd name="connsiteY3" fmla="*/ 1193615 h 1811599"/>
              <a:gd name="connsiteX4" fmla="*/ 2840612 w 2889213"/>
              <a:gd name="connsiteY4" fmla="*/ 1449135 h 1811599"/>
              <a:gd name="connsiteX5" fmla="*/ 2632493 w 2889213"/>
              <a:gd name="connsiteY5" fmla="*/ 1060062 h 1811599"/>
              <a:gd name="connsiteX6" fmla="*/ 2150164 w 2889213"/>
              <a:gd name="connsiteY6" fmla="*/ 113773 h 1811599"/>
              <a:gd name="connsiteX7" fmla="*/ 1348782 w 2889213"/>
              <a:gd name="connsiteY7" fmla="*/ 0 h 1811599"/>
              <a:gd name="connsiteX8" fmla="*/ 1714668 w 2889213"/>
              <a:gd name="connsiteY8" fmla="*/ 204372 h 1811599"/>
              <a:gd name="connsiteX9" fmla="*/ 1866896 w 2889213"/>
              <a:gd name="connsiteY9" fmla="*/ 462766 h 1811599"/>
              <a:gd name="connsiteX10" fmla="*/ 1973469 w 2889213"/>
              <a:gd name="connsiteY10" fmla="*/ 669299 h 1811599"/>
              <a:gd name="connsiteX11" fmla="*/ 1866010 w 2889213"/>
              <a:gd name="connsiteY11" fmla="*/ 762998 h 1811599"/>
              <a:gd name="connsiteX12" fmla="*/ 2733769 w 2889213"/>
              <a:gd name="connsiteY12" fmla="*/ 1271909 h 1811599"/>
              <a:gd name="connsiteX13" fmla="*/ 2694623 w 2889213"/>
              <a:gd name="connsiteY13" fmla="*/ 1524483 h 1811599"/>
              <a:gd name="connsiteX14" fmla="*/ 2385869 w 2889213"/>
              <a:gd name="connsiteY14" fmla="*/ 1470403 h 1811599"/>
              <a:gd name="connsiteX15" fmla="*/ 2214278 w 2889213"/>
              <a:gd name="connsiteY15" fmla="*/ 1811553 h 1811599"/>
              <a:gd name="connsiteX16" fmla="*/ 2074819 w 2889213"/>
              <a:gd name="connsiteY16" fmla="*/ 1450562 h 1811599"/>
              <a:gd name="connsiteX17" fmla="*/ 1739085 w 2889213"/>
              <a:gd name="connsiteY17" fmla="*/ 1756177 h 1811599"/>
              <a:gd name="connsiteX18" fmla="*/ 1648664 w 2889213"/>
              <a:gd name="connsiteY18" fmla="*/ 1466917 h 1811599"/>
              <a:gd name="connsiteX19" fmla="*/ 1376671 w 2889213"/>
              <a:gd name="connsiteY19" fmla="*/ 1585086 h 1811599"/>
              <a:gd name="connsiteX20" fmla="*/ 1415819 w 2889213"/>
              <a:gd name="connsiteY20" fmla="*/ 1219713 h 1811599"/>
              <a:gd name="connsiteX21" fmla="*/ 665501 w 2889213"/>
              <a:gd name="connsiteY21" fmla="*/ 1160992 h 1811599"/>
              <a:gd name="connsiteX22" fmla="*/ 0 w 2889213"/>
              <a:gd name="connsiteY22" fmla="*/ 1010928 h 1811599"/>
              <a:gd name="connsiteX23" fmla="*/ 13050 w 2889213"/>
              <a:gd name="connsiteY23" fmla="*/ 169268 h 1811599"/>
              <a:gd name="connsiteX24" fmla="*/ 1348782 w 2889213"/>
              <a:gd name="connsiteY24" fmla="*/ 0 h 1811599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89213" h="1811553">
                <a:moveTo>
                  <a:pt x="2150164" y="113773"/>
                </a:moveTo>
                <a:lnTo>
                  <a:pt x="2655476" y="469395"/>
                </a:lnTo>
                <a:cubicBezTo>
                  <a:pt x="2724937" y="612627"/>
                  <a:pt x="2790110" y="774578"/>
                  <a:pt x="2828170" y="895281"/>
                </a:cubicBezTo>
                <a:cubicBezTo>
                  <a:pt x="2845006" y="1009922"/>
                  <a:pt x="2872906" y="1094971"/>
                  <a:pt x="2883834" y="1193615"/>
                </a:cubicBezTo>
                <a:cubicBezTo>
                  <a:pt x="2898597" y="1276508"/>
                  <a:pt x="2882583" y="1383685"/>
                  <a:pt x="2840612" y="1449135"/>
                </a:cubicBezTo>
                <a:cubicBezTo>
                  <a:pt x="2801112" y="1388173"/>
                  <a:pt x="2764708" y="1276910"/>
                  <a:pt x="2632493" y="1060062"/>
                </a:cubicBezTo>
                <a:cubicBezTo>
                  <a:pt x="2521003" y="837054"/>
                  <a:pt x="2268591" y="370791"/>
                  <a:pt x="2150164" y="113773"/>
                </a:cubicBezTo>
                <a:close/>
                <a:moveTo>
                  <a:pt x="1348782" y="0"/>
                </a:moveTo>
                <a:cubicBezTo>
                  <a:pt x="1445338" y="154432"/>
                  <a:pt x="1639668" y="165874"/>
                  <a:pt x="1714668" y="204372"/>
                </a:cubicBezTo>
                <a:cubicBezTo>
                  <a:pt x="1723722" y="285320"/>
                  <a:pt x="1831199" y="402612"/>
                  <a:pt x="1866896" y="462766"/>
                </a:cubicBezTo>
                <a:cubicBezTo>
                  <a:pt x="1913125" y="544588"/>
                  <a:pt x="1935949" y="596454"/>
                  <a:pt x="1973469" y="669299"/>
                </a:cubicBezTo>
                <a:cubicBezTo>
                  <a:pt x="1909251" y="682689"/>
                  <a:pt x="1863715" y="712895"/>
                  <a:pt x="1866010" y="762998"/>
                </a:cubicBezTo>
                <a:cubicBezTo>
                  <a:pt x="1884495" y="971782"/>
                  <a:pt x="2517373" y="1008755"/>
                  <a:pt x="2733769" y="1271909"/>
                </a:cubicBezTo>
                <a:cubicBezTo>
                  <a:pt x="2839248" y="1365427"/>
                  <a:pt x="2779441" y="1512521"/>
                  <a:pt x="2694623" y="1524483"/>
                </a:cubicBezTo>
                <a:cubicBezTo>
                  <a:pt x="2575007" y="1522308"/>
                  <a:pt x="2538107" y="1485627"/>
                  <a:pt x="2385869" y="1470403"/>
                </a:cubicBezTo>
                <a:cubicBezTo>
                  <a:pt x="2333676" y="1639614"/>
                  <a:pt x="2280982" y="1755416"/>
                  <a:pt x="2214278" y="1811553"/>
                </a:cubicBezTo>
                <a:cubicBezTo>
                  <a:pt x="2147576" y="1804531"/>
                  <a:pt x="2033271" y="1685187"/>
                  <a:pt x="2074819" y="1450562"/>
                </a:cubicBezTo>
                <a:cubicBezTo>
                  <a:pt x="1992109" y="1541380"/>
                  <a:pt x="1856720" y="1716561"/>
                  <a:pt x="1739085" y="1756177"/>
                </a:cubicBezTo>
                <a:cubicBezTo>
                  <a:pt x="1647742" y="1688758"/>
                  <a:pt x="1625791" y="1561162"/>
                  <a:pt x="1648664" y="1466917"/>
                </a:cubicBezTo>
                <a:cubicBezTo>
                  <a:pt x="1575908" y="1517602"/>
                  <a:pt x="1475987" y="1575732"/>
                  <a:pt x="1376671" y="1585086"/>
                </a:cubicBezTo>
                <a:cubicBezTo>
                  <a:pt x="1265755" y="1421973"/>
                  <a:pt x="1344050" y="1304532"/>
                  <a:pt x="1415819" y="1219713"/>
                </a:cubicBezTo>
                <a:cubicBezTo>
                  <a:pt x="1106992" y="1284958"/>
                  <a:pt x="922130" y="1226237"/>
                  <a:pt x="665501" y="1160992"/>
                </a:cubicBezTo>
                <a:cubicBezTo>
                  <a:pt x="467591" y="1128369"/>
                  <a:pt x="282729" y="1004403"/>
                  <a:pt x="0" y="1010928"/>
                </a:cubicBezTo>
                <a:lnTo>
                  <a:pt x="13050" y="169268"/>
                </a:lnTo>
                <a:cubicBezTo>
                  <a:pt x="722590" y="234513"/>
                  <a:pt x="1132701" y="28762"/>
                  <a:pt x="134878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  <a:lumOff val="50000"/>
                </a:schemeClr>
              </a:gs>
              <a:gs pos="100000">
                <a:schemeClr val="accent2">
                  <a:lumMod val="50000"/>
                  <a:lumOff val="5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0" name="Oval 49"/>
          <p:cNvSpPr/>
          <p:nvPr/>
        </p:nvSpPr>
        <p:spPr>
          <a:xfrm>
            <a:off x="3419872" y="1203598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3419872" y="2594227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3419872" y="3723878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4062744" y="1251979"/>
            <a:ext cx="4613712" cy="1184153"/>
            <a:chOff x="801316" y="3362835"/>
            <a:chExt cx="2061981" cy="1184153"/>
          </a:xfrm>
        </p:grpSpPr>
        <p:sp>
          <p:nvSpPr>
            <p:cNvPr id="54" name="TextBox 53"/>
            <p:cNvSpPr txBox="1"/>
            <p:nvPr/>
          </p:nvSpPr>
          <p:spPr>
            <a:xfrm>
              <a:off x="801316" y="3715991"/>
              <a:ext cx="19952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+mj-lt"/>
                <a:buAutoNum type="arabicParenR"/>
              </a:pPr>
              <a:r>
                <a:rPr lang="zh-TW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攜帶修改後的紙本論文＋</a:t>
              </a:r>
              <a:r>
                <a:rPr lang="en-US" altLang="zh-TW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PDF</a:t>
              </a:r>
              <a:r>
                <a:rPr lang="zh-TW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檔＋ </a:t>
              </a:r>
              <a:r>
                <a:rPr lang="en-US" altLang="zh-TW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word</a:t>
              </a:r>
              <a:r>
                <a:rPr lang="zh-TW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檔＋</a:t>
              </a:r>
              <a:r>
                <a:rPr lang="zh-TW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  <a:hlinkClick r:id="rId2"/>
                </a:rPr>
                <a:t>抽換申請書</a:t>
              </a:r>
              <a:r>
                <a:rPr lang="en-US" altLang="zh-TW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(</a:t>
              </a:r>
              <a:r>
                <a:rPr lang="zh-TW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已簽章</a:t>
              </a:r>
              <a:r>
                <a:rPr lang="en-US" altLang="zh-TW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)</a:t>
              </a:r>
            </a:p>
            <a:p>
              <a:pPr marL="228600" indent="-228600">
                <a:buFont typeface="+mj-lt"/>
                <a:buAutoNum type="arabicParenR"/>
              </a:pPr>
              <a:r>
                <a:rPr lang="zh-TW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至圖書館臨櫃辦理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03640" y="3362835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剛通過審核，論文需要修改怎麼辦？</a:t>
              </a:r>
              <a:endParaRPr lang="ko-KR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cs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080702" y="2636618"/>
            <a:ext cx="4608512" cy="938507"/>
            <a:chOff x="803640" y="3362835"/>
            <a:chExt cx="2059657" cy="938507"/>
          </a:xfrm>
        </p:grpSpPr>
        <p:sp>
          <p:nvSpPr>
            <p:cNvPr id="57" name="TextBox 56"/>
            <p:cNvSpPr txBox="1"/>
            <p:nvPr/>
          </p:nvSpPr>
          <p:spPr>
            <a:xfrm>
              <a:off x="803640" y="3716567"/>
              <a:ext cx="20596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→格式規範字型及行距為參考值，您可視情況自行調整。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03640" y="3362835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論文題目太長，無法依格式規範排版？</a:t>
              </a:r>
              <a:endParaRPr lang="ko-KR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3347864" y="1275606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347864" y="2636618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347864" y="3766269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7" name="Group 55"/>
          <p:cNvGrpSpPr/>
          <p:nvPr/>
        </p:nvGrpSpPr>
        <p:grpSpPr>
          <a:xfrm>
            <a:off x="4048845" y="3739706"/>
            <a:ext cx="4627611" cy="1166889"/>
            <a:chOff x="803640" y="3362835"/>
            <a:chExt cx="2068193" cy="1166889"/>
          </a:xfrm>
        </p:grpSpPr>
        <p:sp>
          <p:nvSpPr>
            <p:cNvPr id="48" name="TextBox 56"/>
            <p:cNvSpPr txBox="1"/>
            <p:nvPr/>
          </p:nvSpPr>
          <p:spPr>
            <a:xfrm>
              <a:off x="812176" y="3698727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→等畢業該學期再上傳論文，並請人代繳。</a:t>
              </a:r>
              <a:endPara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r>
                <a:rPr lang="zh-TW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→若已上傳論文，屆時繳交前致電修改畢業學年度及修改授權書。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49" name="TextBox 57"/>
            <p:cNvSpPr txBox="1"/>
            <p:nvPr/>
          </p:nvSpPr>
          <p:spPr>
            <a:xfrm>
              <a:off x="803640" y="3362835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出國交換，明年才要畢業？</a:t>
              </a:r>
              <a:endParaRPr lang="ko-KR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cs typeface="Arial" pitchFamily="34" charset="0"/>
              </a:endParaRPr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8316416" y="125310"/>
            <a:ext cx="743082" cy="718248"/>
            <a:chOff x="4067944" y="1582426"/>
            <a:chExt cx="990802" cy="990802"/>
          </a:xfrm>
        </p:grpSpPr>
        <p:sp>
          <p:nvSpPr>
            <p:cNvPr id="41" name="Freeform 7"/>
            <p:cNvSpPr/>
            <p:nvPr/>
          </p:nvSpPr>
          <p:spPr>
            <a:xfrm>
              <a:off x="4067944" y="1582426"/>
              <a:ext cx="990802" cy="990802"/>
            </a:xfrm>
            <a:custGeom>
              <a:avLst/>
              <a:gdLst>
                <a:gd name="connsiteX0" fmla="*/ 0 w 1226343"/>
                <a:gd name="connsiteY0" fmla="*/ 613172 h 1226343"/>
                <a:gd name="connsiteX1" fmla="*/ 613172 w 1226343"/>
                <a:gd name="connsiteY1" fmla="*/ 0 h 1226343"/>
                <a:gd name="connsiteX2" fmla="*/ 1226344 w 1226343"/>
                <a:gd name="connsiteY2" fmla="*/ 613172 h 1226343"/>
                <a:gd name="connsiteX3" fmla="*/ 613172 w 1226343"/>
                <a:gd name="connsiteY3" fmla="*/ 1226344 h 1226343"/>
                <a:gd name="connsiteX4" fmla="*/ 0 w 1226343"/>
                <a:gd name="connsiteY4" fmla="*/ 613172 h 122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6343" h="1226343">
                  <a:moveTo>
                    <a:pt x="0" y="613172"/>
                  </a:moveTo>
                  <a:cubicBezTo>
                    <a:pt x="0" y="274526"/>
                    <a:pt x="274526" y="0"/>
                    <a:pt x="613172" y="0"/>
                  </a:cubicBezTo>
                  <a:cubicBezTo>
                    <a:pt x="951818" y="0"/>
                    <a:pt x="1226344" y="274526"/>
                    <a:pt x="1226344" y="613172"/>
                  </a:cubicBezTo>
                  <a:cubicBezTo>
                    <a:pt x="1226344" y="951818"/>
                    <a:pt x="951818" y="1226344"/>
                    <a:pt x="613172" y="1226344"/>
                  </a:cubicBezTo>
                  <a:cubicBezTo>
                    <a:pt x="274526" y="1226344"/>
                    <a:pt x="0" y="951818"/>
                    <a:pt x="0" y="613172"/>
                  </a:cubicBez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694" tIns="217694" rIns="217694" bIns="217694" numCol="1" spcCol="1270" anchor="ctr" anchorCtr="0">
              <a:noAutofit/>
            </a:bodyPr>
            <a:lstStyle/>
            <a:p>
              <a:pPr lvl="0" algn="ctr" defTabSz="1333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3000" kern="1200"/>
            </a:p>
          </p:txBody>
        </p:sp>
        <p:pic>
          <p:nvPicPr>
            <p:cNvPr id="42" name="圖片版面配置區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307371" y="1819799"/>
              <a:ext cx="516349" cy="516349"/>
            </a:xfrm>
            <a:prstGeom prst="rect">
              <a:avLst/>
            </a:prstGeom>
          </p:spPr>
        </p:pic>
      </p:grpSp>
      <p:sp>
        <p:nvSpPr>
          <p:cNvPr id="43" name="文字方塊 42"/>
          <p:cNvSpPr txBox="1"/>
          <p:nvPr/>
        </p:nvSpPr>
        <p:spPr>
          <a:xfrm>
            <a:off x="8793569" y="4841146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/>
              <a:t>23</a:t>
            </a:r>
            <a:endParaRPr lang="zh-TW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20242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/>
          <p:cNvSpPr txBox="1">
            <a:spLocks/>
          </p:cNvSpPr>
          <p:nvPr/>
        </p:nvSpPr>
        <p:spPr>
          <a:xfrm>
            <a:off x="0" y="267494"/>
            <a:ext cx="9144000" cy="57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紙本論文列印規範</a:t>
            </a:r>
            <a:endParaRPr lang="ko-KR" altLang="en-US" sz="3200" b="1" dirty="0">
              <a:latin typeface="微軟正黑體" panose="020B0604030504040204" pitchFamily="34" charset="-12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0" y="843558"/>
            <a:ext cx="9144000" cy="2880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請另製作封面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word(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格式規範有範本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)+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審核通過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審定書 → 送印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6592" y="1419622"/>
            <a:ext cx="9621872" cy="297556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07504" y="4318825"/>
            <a:ext cx="2880320" cy="33855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精平裝皆可、顏色不拘、上光</a:t>
            </a:r>
          </a:p>
        </p:txBody>
      </p:sp>
      <p:sp>
        <p:nvSpPr>
          <p:cNvPr id="12" name="矩形 11"/>
          <p:cNvSpPr/>
          <p:nvPr/>
        </p:nvSpPr>
        <p:spPr>
          <a:xfrm>
            <a:off x="588697" y="4740418"/>
            <a:ext cx="1895070" cy="338554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封面無須水印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/DOI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333956" y="4318825"/>
            <a:ext cx="1480712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書名頁及內文需有水印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/DOI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938070" y="4380379"/>
            <a:ext cx="1010194" cy="33855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影本即可</a:t>
            </a:r>
          </a:p>
        </p:txBody>
      </p:sp>
      <p:sp>
        <p:nvSpPr>
          <p:cNvPr id="15" name="矩形 14"/>
          <p:cNvSpPr/>
          <p:nvPr/>
        </p:nvSpPr>
        <p:spPr>
          <a:xfrm>
            <a:off x="7557216" y="4426545"/>
            <a:ext cx="1407272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彩色或黑白列印請自行決定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8306696" y="118323"/>
            <a:ext cx="702770" cy="691157"/>
            <a:chOff x="8306696" y="118323"/>
            <a:chExt cx="702770" cy="691157"/>
          </a:xfrm>
        </p:grpSpPr>
        <p:sp>
          <p:nvSpPr>
            <p:cNvPr id="16" name="Freeform 11"/>
            <p:cNvSpPr/>
            <p:nvPr/>
          </p:nvSpPr>
          <p:spPr>
            <a:xfrm>
              <a:off x="8306696" y="118323"/>
              <a:ext cx="702770" cy="691157"/>
            </a:xfrm>
            <a:custGeom>
              <a:avLst/>
              <a:gdLst>
                <a:gd name="connsiteX0" fmla="*/ 0 w 1226343"/>
                <a:gd name="connsiteY0" fmla="*/ 613172 h 1226343"/>
                <a:gd name="connsiteX1" fmla="*/ 613172 w 1226343"/>
                <a:gd name="connsiteY1" fmla="*/ 0 h 1226343"/>
                <a:gd name="connsiteX2" fmla="*/ 1226344 w 1226343"/>
                <a:gd name="connsiteY2" fmla="*/ 613172 h 1226343"/>
                <a:gd name="connsiteX3" fmla="*/ 613172 w 1226343"/>
                <a:gd name="connsiteY3" fmla="*/ 1226344 h 1226343"/>
                <a:gd name="connsiteX4" fmla="*/ 0 w 1226343"/>
                <a:gd name="connsiteY4" fmla="*/ 613172 h 122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6343" h="1226343">
                  <a:moveTo>
                    <a:pt x="0" y="613172"/>
                  </a:moveTo>
                  <a:cubicBezTo>
                    <a:pt x="0" y="274526"/>
                    <a:pt x="274526" y="0"/>
                    <a:pt x="613172" y="0"/>
                  </a:cubicBezTo>
                  <a:cubicBezTo>
                    <a:pt x="951818" y="0"/>
                    <a:pt x="1226344" y="274526"/>
                    <a:pt x="1226344" y="613172"/>
                  </a:cubicBezTo>
                  <a:cubicBezTo>
                    <a:pt x="1226344" y="951818"/>
                    <a:pt x="951818" y="1226344"/>
                    <a:pt x="613172" y="1226344"/>
                  </a:cubicBezTo>
                  <a:cubicBezTo>
                    <a:pt x="274526" y="1226344"/>
                    <a:pt x="0" y="951818"/>
                    <a:pt x="0" y="613172"/>
                  </a:cubicBez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694" tIns="217694" rIns="217694" bIns="217694" numCol="1" spcCol="1270" anchor="ctr" anchorCtr="0">
              <a:noAutofit/>
            </a:bodyPr>
            <a:lstStyle/>
            <a:p>
              <a:pPr lvl="0" algn="ctr" defTabSz="1333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3000" kern="1200"/>
            </a:p>
          </p:txBody>
        </p:sp>
        <p:pic>
          <p:nvPicPr>
            <p:cNvPr id="17" name="圖片版面配置區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478390" y="271732"/>
              <a:ext cx="419930" cy="419930"/>
            </a:xfrm>
            <a:prstGeom prst="rect">
              <a:avLst/>
            </a:prstGeom>
          </p:spPr>
        </p:pic>
      </p:grpSp>
      <p:sp>
        <p:nvSpPr>
          <p:cNvPr id="18" name="文字方塊 17"/>
          <p:cNvSpPr txBox="1"/>
          <p:nvPr/>
        </p:nvSpPr>
        <p:spPr>
          <a:xfrm>
            <a:off x="8802240" y="4875294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/>
              <a:t>24</a:t>
            </a:r>
            <a:endParaRPr lang="zh-TW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47272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554878" y="1491630"/>
            <a:ext cx="6667619" cy="5544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67494"/>
            <a:ext cx="9144000" cy="576064"/>
          </a:xfrm>
        </p:spPr>
        <p:txBody>
          <a:bodyPr/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圖書館離校手續</a:t>
            </a:r>
            <a:endParaRPr lang="ko-KR" altLang="en-US" sz="3200" b="1" dirty="0">
              <a:latin typeface="微軟正黑體" panose="020B0604030504040204" pitchFamily="34" charset="-12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987574"/>
            <a:ext cx="9144000" cy="288032"/>
          </a:xfrm>
        </p:spPr>
        <p:txBody>
          <a:bodyPr/>
          <a:lstStyle/>
          <a:p>
            <a:pPr lvl="0"/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三步驟需同時辦理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!!!</a:t>
            </a:r>
            <a:endParaRPr lang="en-US" altLang="ko-KR" sz="1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39552" y="483518"/>
            <a:ext cx="1372904" cy="4032241"/>
            <a:chOff x="4058860" y="987781"/>
            <a:chExt cx="1052368" cy="3696329"/>
          </a:xfrm>
        </p:grpSpPr>
        <p:sp>
          <p:nvSpPr>
            <p:cNvPr id="6" name="Rectangle 8"/>
            <p:cNvSpPr/>
            <p:nvPr/>
          </p:nvSpPr>
          <p:spPr>
            <a:xfrm rot="36931">
              <a:off x="4276045" y="3801165"/>
              <a:ext cx="592195" cy="863021"/>
            </a:xfrm>
            <a:custGeom>
              <a:avLst/>
              <a:gdLst/>
              <a:ahLst/>
              <a:cxnLst/>
              <a:rect l="l" t="t" r="r" b="b"/>
              <a:pathLst>
                <a:path w="1802378" h="1800199">
                  <a:moveTo>
                    <a:pt x="0" y="0"/>
                  </a:moveTo>
                  <a:lnTo>
                    <a:pt x="1802378" y="0"/>
                  </a:lnTo>
                  <a:lnTo>
                    <a:pt x="1802378" y="289727"/>
                  </a:lnTo>
                  <a:lnTo>
                    <a:pt x="1801366" y="289727"/>
                  </a:lnTo>
                  <a:lnTo>
                    <a:pt x="901188" y="1800199"/>
                  </a:lnTo>
                  <a:lnTo>
                    <a:pt x="1012" y="289727"/>
                  </a:lnTo>
                  <a:lnTo>
                    <a:pt x="0" y="289727"/>
                  </a:lnTo>
                  <a:lnTo>
                    <a:pt x="0" y="28803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70000"/>
                    <a:lumOff val="30000"/>
                  </a:schemeClr>
                </a:gs>
                <a:gs pos="100000">
                  <a:schemeClr val="accent2">
                    <a:lumMod val="70000"/>
                    <a:lumOff val="3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Rectangle 8"/>
            <p:cNvSpPr/>
            <p:nvPr/>
          </p:nvSpPr>
          <p:spPr>
            <a:xfrm>
              <a:off x="4468857" y="3793500"/>
              <a:ext cx="200342" cy="872829"/>
            </a:xfrm>
            <a:custGeom>
              <a:avLst/>
              <a:gdLst>
                <a:gd name="connsiteX0" fmla="*/ 0 w 1359043"/>
                <a:gd name="connsiteY0" fmla="*/ 0 h 1813992"/>
                <a:gd name="connsiteX1" fmla="*/ 1359043 w 1359043"/>
                <a:gd name="connsiteY1" fmla="*/ 0 h 1813992"/>
                <a:gd name="connsiteX2" fmla="*/ 1359043 w 1359043"/>
                <a:gd name="connsiteY2" fmla="*/ 212596 h 1813992"/>
                <a:gd name="connsiteX3" fmla="*/ 806822 w 1359043"/>
                <a:gd name="connsiteY3" fmla="*/ 1813992 h 1813992"/>
                <a:gd name="connsiteX4" fmla="*/ 1012 w 1359043"/>
                <a:gd name="connsiteY4" fmla="*/ 289727 h 1813992"/>
                <a:gd name="connsiteX5" fmla="*/ 0 w 1359043"/>
                <a:gd name="connsiteY5" fmla="*/ 289727 h 1813992"/>
                <a:gd name="connsiteX6" fmla="*/ 0 w 1359043"/>
                <a:gd name="connsiteY6" fmla="*/ 288030 h 1813992"/>
                <a:gd name="connsiteX7" fmla="*/ 0 w 1359043"/>
                <a:gd name="connsiteY7" fmla="*/ 0 h 1813992"/>
                <a:gd name="connsiteX0" fmla="*/ 0 w 1359043"/>
                <a:gd name="connsiteY0" fmla="*/ 0 h 1820658"/>
                <a:gd name="connsiteX1" fmla="*/ 1359043 w 1359043"/>
                <a:gd name="connsiteY1" fmla="*/ 0 h 1820658"/>
                <a:gd name="connsiteX2" fmla="*/ 1359043 w 1359043"/>
                <a:gd name="connsiteY2" fmla="*/ 212596 h 1820658"/>
                <a:gd name="connsiteX3" fmla="*/ 720119 w 1359043"/>
                <a:gd name="connsiteY3" fmla="*/ 1820658 h 1820658"/>
                <a:gd name="connsiteX4" fmla="*/ 1012 w 1359043"/>
                <a:gd name="connsiteY4" fmla="*/ 289727 h 1820658"/>
                <a:gd name="connsiteX5" fmla="*/ 0 w 1359043"/>
                <a:gd name="connsiteY5" fmla="*/ 289727 h 1820658"/>
                <a:gd name="connsiteX6" fmla="*/ 0 w 1359043"/>
                <a:gd name="connsiteY6" fmla="*/ 288030 h 1820658"/>
                <a:gd name="connsiteX7" fmla="*/ 0 w 1359043"/>
                <a:gd name="connsiteY7" fmla="*/ 0 h 182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9043" h="1820658">
                  <a:moveTo>
                    <a:pt x="0" y="0"/>
                  </a:moveTo>
                  <a:lnTo>
                    <a:pt x="1359043" y="0"/>
                  </a:lnTo>
                  <a:lnTo>
                    <a:pt x="1359043" y="212596"/>
                  </a:lnTo>
                  <a:lnTo>
                    <a:pt x="720119" y="1820658"/>
                  </a:lnTo>
                  <a:lnTo>
                    <a:pt x="1012" y="289727"/>
                  </a:lnTo>
                  <a:lnTo>
                    <a:pt x="0" y="289727"/>
                  </a:lnTo>
                  <a:lnTo>
                    <a:pt x="0" y="28803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50000"/>
                    <a:lumOff val="50000"/>
                  </a:schemeClr>
                </a:gs>
                <a:gs pos="100000">
                  <a:schemeClr val="accent2">
                    <a:lumMod val="50000"/>
                    <a:lumOff val="5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2"/>
            <p:cNvSpPr/>
            <p:nvPr/>
          </p:nvSpPr>
          <p:spPr>
            <a:xfrm>
              <a:off x="4291066" y="1891296"/>
              <a:ext cx="196906" cy="2011393"/>
            </a:xfrm>
            <a:custGeom>
              <a:avLst/>
              <a:gdLst/>
              <a:ahLst/>
              <a:cxnLst/>
              <a:rect l="l" t="t" r="r" b="b"/>
              <a:pathLst>
                <a:path w="196906" h="2011393">
                  <a:moveTo>
                    <a:pt x="0" y="0"/>
                  </a:moveTo>
                  <a:lnTo>
                    <a:pt x="99616" y="0"/>
                  </a:lnTo>
                  <a:lnTo>
                    <a:pt x="196906" y="63491"/>
                  </a:lnTo>
                  <a:lnTo>
                    <a:pt x="196906" y="2011393"/>
                  </a:lnTo>
                  <a:lnTo>
                    <a:pt x="193201" y="2011393"/>
                  </a:lnTo>
                  <a:cubicBezTo>
                    <a:pt x="183184" y="1954476"/>
                    <a:pt x="144512" y="1912472"/>
                    <a:pt x="98453" y="1912472"/>
                  </a:cubicBezTo>
                  <a:cubicBezTo>
                    <a:pt x="52394" y="1912472"/>
                    <a:pt x="13723" y="1954476"/>
                    <a:pt x="3706" y="2011393"/>
                  </a:cubicBezTo>
                  <a:lnTo>
                    <a:pt x="0" y="201139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  <a:lumOff val="7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2"/>
            <p:cNvSpPr/>
            <p:nvPr/>
          </p:nvSpPr>
          <p:spPr>
            <a:xfrm>
              <a:off x="4486591" y="1953886"/>
              <a:ext cx="196906" cy="1950905"/>
            </a:xfrm>
            <a:custGeom>
              <a:avLst/>
              <a:gdLst/>
              <a:ahLst/>
              <a:cxnLst/>
              <a:rect l="l" t="t" r="r" b="b"/>
              <a:pathLst>
                <a:path w="196906" h="1950905">
                  <a:moveTo>
                    <a:pt x="0" y="0"/>
                  </a:moveTo>
                  <a:lnTo>
                    <a:pt x="101941" y="66527"/>
                  </a:lnTo>
                  <a:lnTo>
                    <a:pt x="196906" y="4552"/>
                  </a:lnTo>
                  <a:lnTo>
                    <a:pt x="196906" y="1950905"/>
                  </a:lnTo>
                  <a:lnTo>
                    <a:pt x="193201" y="1950905"/>
                  </a:lnTo>
                  <a:cubicBezTo>
                    <a:pt x="183184" y="1893988"/>
                    <a:pt x="144512" y="1851984"/>
                    <a:pt x="98453" y="1851984"/>
                  </a:cubicBezTo>
                  <a:cubicBezTo>
                    <a:pt x="52394" y="1851984"/>
                    <a:pt x="13723" y="1893988"/>
                    <a:pt x="3706" y="1950905"/>
                  </a:cubicBezTo>
                  <a:lnTo>
                    <a:pt x="0" y="1950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accent1">
                    <a:lumMod val="50000"/>
                    <a:lumOff val="5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2"/>
            <p:cNvSpPr/>
            <p:nvPr/>
          </p:nvSpPr>
          <p:spPr>
            <a:xfrm>
              <a:off x="4683483" y="1895514"/>
              <a:ext cx="196906" cy="2011393"/>
            </a:xfrm>
            <a:custGeom>
              <a:avLst/>
              <a:gdLst/>
              <a:ahLst/>
              <a:cxnLst/>
              <a:rect l="l" t="t" r="r" b="b"/>
              <a:pathLst>
                <a:path w="196906" h="2011393">
                  <a:moveTo>
                    <a:pt x="96435" y="0"/>
                  </a:moveTo>
                  <a:lnTo>
                    <a:pt x="196906" y="0"/>
                  </a:lnTo>
                  <a:lnTo>
                    <a:pt x="196906" y="2011393"/>
                  </a:lnTo>
                  <a:lnTo>
                    <a:pt x="193201" y="2011393"/>
                  </a:lnTo>
                  <a:cubicBezTo>
                    <a:pt x="183184" y="1954476"/>
                    <a:pt x="144512" y="1912472"/>
                    <a:pt x="98453" y="1912472"/>
                  </a:cubicBezTo>
                  <a:cubicBezTo>
                    <a:pt x="52394" y="1912472"/>
                    <a:pt x="13723" y="1954476"/>
                    <a:pt x="3706" y="2011393"/>
                  </a:cubicBezTo>
                  <a:lnTo>
                    <a:pt x="0" y="2011393"/>
                  </a:lnTo>
                  <a:lnTo>
                    <a:pt x="0" y="629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Isosceles Triangle 10"/>
            <p:cNvSpPr/>
            <p:nvPr/>
          </p:nvSpPr>
          <p:spPr>
            <a:xfrm rot="10800000">
              <a:off x="4468813" y="4423239"/>
              <a:ext cx="196906" cy="260871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Parallelogram 15"/>
            <p:cNvSpPr/>
            <p:nvPr/>
          </p:nvSpPr>
          <p:spPr>
            <a:xfrm rot="16200000">
              <a:off x="4098945" y="947696"/>
              <a:ext cx="972197" cy="1052368"/>
            </a:xfrm>
            <a:custGeom>
              <a:avLst/>
              <a:gdLst/>
              <a:ahLst/>
              <a:cxnLst/>
              <a:rect l="l" t="t" r="r" b="b"/>
              <a:pathLst>
                <a:path w="2993176" h="3240001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081675" y="3523624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24932" y="1531281"/>
            <a:ext cx="6713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登入</a:t>
            </a:r>
            <a:r>
              <a:rPr lang="en-US" altLang="zh-TW" sz="2000" b="1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myNTU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畢業離校手續系統→點選</a:t>
            </a:r>
            <a:r>
              <a:rPr lang="zh-TW" altLang="en-US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申請清查 </a:t>
            </a:r>
            <a:endParaRPr lang="ko-KR" altLang="en-US" sz="2400" b="1" u="sng" dirty="0">
              <a:latin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91680" y="3542848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Rectangle 23"/>
          <p:cNvSpPr/>
          <p:nvPr/>
        </p:nvSpPr>
        <p:spPr>
          <a:xfrm>
            <a:off x="1600493" y="2347651"/>
            <a:ext cx="6657064" cy="5544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0" name="Rectangle 23"/>
          <p:cNvSpPr/>
          <p:nvPr/>
        </p:nvSpPr>
        <p:spPr>
          <a:xfrm>
            <a:off x="1567735" y="3150577"/>
            <a:ext cx="6661962" cy="5544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1" name="TextBox 29"/>
          <p:cNvSpPr txBox="1"/>
          <p:nvPr/>
        </p:nvSpPr>
        <p:spPr>
          <a:xfrm>
            <a:off x="1925645" y="2388411"/>
            <a:ext cx="5292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確認已還書、還款</a:t>
            </a:r>
            <a:r>
              <a:rPr lang="zh-TW" altLang="en-US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 </a:t>
            </a:r>
            <a:endParaRPr lang="ko-KR" altLang="en-US" sz="2400" b="1" u="sng" dirty="0">
              <a:latin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42" name="TextBox 29"/>
          <p:cNvSpPr txBox="1"/>
          <p:nvPr/>
        </p:nvSpPr>
        <p:spPr>
          <a:xfrm>
            <a:off x="1343334" y="3150555"/>
            <a:ext cx="6960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繳交紙本論文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+3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份授權書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親簽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 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(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若需延後公開同時交申請書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)</a:t>
            </a:r>
            <a:r>
              <a:rPr lang="zh-TW" altLang="en-US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 </a:t>
            </a:r>
            <a:endParaRPr lang="ko-KR" altLang="en-US" sz="2400" b="1" u="sng" dirty="0">
              <a:latin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699222" y="3818798"/>
            <a:ext cx="7053412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★繳交冊數：一般系所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２冊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數學／物理／化學／海洋／社會科學院／法律學院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３冊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★紙本論文不需裝訂授權書，但必須裝訂口委簽名審定書</a:t>
            </a:r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影本即可</a:t>
            </a:r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8306696" y="118323"/>
            <a:ext cx="702770" cy="691157"/>
            <a:chOff x="8306696" y="118323"/>
            <a:chExt cx="702770" cy="691157"/>
          </a:xfrm>
        </p:grpSpPr>
        <p:sp>
          <p:nvSpPr>
            <p:cNvPr id="23" name="Freeform 11"/>
            <p:cNvSpPr/>
            <p:nvPr/>
          </p:nvSpPr>
          <p:spPr>
            <a:xfrm>
              <a:off x="8306696" y="118323"/>
              <a:ext cx="702770" cy="691157"/>
            </a:xfrm>
            <a:custGeom>
              <a:avLst/>
              <a:gdLst>
                <a:gd name="connsiteX0" fmla="*/ 0 w 1226343"/>
                <a:gd name="connsiteY0" fmla="*/ 613172 h 1226343"/>
                <a:gd name="connsiteX1" fmla="*/ 613172 w 1226343"/>
                <a:gd name="connsiteY1" fmla="*/ 0 h 1226343"/>
                <a:gd name="connsiteX2" fmla="*/ 1226344 w 1226343"/>
                <a:gd name="connsiteY2" fmla="*/ 613172 h 1226343"/>
                <a:gd name="connsiteX3" fmla="*/ 613172 w 1226343"/>
                <a:gd name="connsiteY3" fmla="*/ 1226344 h 1226343"/>
                <a:gd name="connsiteX4" fmla="*/ 0 w 1226343"/>
                <a:gd name="connsiteY4" fmla="*/ 613172 h 122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6343" h="1226343">
                  <a:moveTo>
                    <a:pt x="0" y="613172"/>
                  </a:moveTo>
                  <a:cubicBezTo>
                    <a:pt x="0" y="274526"/>
                    <a:pt x="274526" y="0"/>
                    <a:pt x="613172" y="0"/>
                  </a:cubicBezTo>
                  <a:cubicBezTo>
                    <a:pt x="951818" y="0"/>
                    <a:pt x="1226344" y="274526"/>
                    <a:pt x="1226344" y="613172"/>
                  </a:cubicBezTo>
                  <a:cubicBezTo>
                    <a:pt x="1226344" y="951818"/>
                    <a:pt x="951818" y="1226344"/>
                    <a:pt x="613172" y="1226344"/>
                  </a:cubicBezTo>
                  <a:cubicBezTo>
                    <a:pt x="274526" y="1226344"/>
                    <a:pt x="0" y="951818"/>
                    <a:pt x="0" y="613172"/>
                  </a:cubicBez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694" tIns="217694" rIns="217694" bIns="217694" numCol="1" spcCol="1270" anchor="ctr" anchorCtr="0">
              <a:noAutofit/>
            </a:bodyPr>
            <a:lstStyle/>
            <a:p>
              <a:pPr lvl="0" algn="ctr" defTabSz="1333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3000" kern="1200"/>
            </a:p>
          </p:txBody>
        </p:sp>
        <p:sp>
          <p:nvSpPr>
            <p:cNvPr id="26" name="Parallelogram 15"/>
            <p:cNvSpPr/>
            <p:nvPr/>
          </p:nvSpPr>
          <p:spPr>
            <a:xfrm rot="16200000">
              <a:off x="8513555" y="245059"/>
              <a:ext cx="289053" cy="399578"/>
            </a:xfrm>
            <a:custGeom>
              <a:avLst/>
              <a:gdLst/>
              <a:ahLst/>
              <a:cxnLst/>
              <a:rect l="l" t="t" r="r" b="b"/>
              <a:pathLst>
                <a:path w="2993176" h="3240001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7" name="文字方塊 26"/>
          <p:cNvSpPr txBox="1"/>
          <p:nvPr/>
        </p:nvSpPr>
        <p:spPr>
          <a:xfrm>
            <a:off x="8793569" y="4841146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/>
              <a:t>25</a:t>
            </a:r>
            <a:endParaRPr lang="zh-TW" altLang="en-US" sz="11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97F6EC7-779E-4F13-84D6-F6D7E29028DC}"/>
              </a:ext>
            </a:extLst>
          </p:cNvPr>
          <p:cNvSpPr txBox="1"/>
          <p:nvPr/>
        </p:nvSpPr>
        <p:spPr>
          <a:xfrm>
            <a:off x="2967064" y="3473720"/>
            <a:ext cx="3535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學校、國家圖書館、資料庫廠商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22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67494"/>
            <a:ext cx="9144000" cy="576064"/>
          </a:xfrm>
        </p:spPr>
        <p:txBody>
          <a:bodyPr/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登入畢業離校手續系統</a:t>
            </a:r>
            <a:endParaRPr lang="ko-KR" altLang="en-US" sz="3200" b="1" dirty="0">
              <a:latin typeface="微軟正黑體" panose="020B0604030504040204" pitchFamily="34" charset="-12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843558"/>
            <a:ext cx="9144000" cy="288032"/>
          </a:xfrm>
        </p:spPr>
        <p:txBody>
          <a:bodyPr/>
          <a:lstStyle/>
          <a:p>
            <a:pPr defTabSz="1073117"/>
            <a:r>
              <a:rPr lang="zh-TW" altLang="en-US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請至「</a:t>
            </a:r>
            <a:r>
              <a:rPr lang="zh-TW" altLang="zh-TW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畢業</a:t>
            </a:r>
            <a:r>
              <a:rPr lang="zh-TW" altLang="en-US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生離校手續查詢」→按下「申請清查」</a:t>
            </a:r>
            <a:endParaRPr lang="zh-TW" altLang="en-US" b="1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Rectangle 9"/>
          <p:cNvSpPr/>
          <p:nvPr/>
        </p:nvSpPr>
        <p:spPr>
          <a:xfrm flipH="1">
            <a:off x="811780" y="4393399"/>
            <a:ext cx="251661" cy="23557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Round Same Side Corner Rectangle 6"/>
          <p:cNvSpPr>
            <a:spLocks noChangeAspect="1"/>
          </p:cNvSpPr>
          <p:nvPr/>
        </p:nvSpPr>
        <p:spPr>
          <a:xfrm rot="18900000" flipH="1">
            <a:off x="3488086" y="4353516"/>
            <a:ext cx="85363" cy="34223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36" name="圖片版面配置區 35"/>
          <p:cNvPicPr>
            <a:picLocks noGrp="1" noChangeAspect="1"/>
          </p:cNvPicPr>
          <p:nvPr>
            <p:ph type="pic" idx="12"/>
          </p:nvPr>
        </p:nvPicPr>
        <p:blipFill>
          <a:blip r:embed="rId2"/>
          <a:srcRect l="8871" r="8871"/>
          <a:stretch>
            <a:fillRect/>
          </a:stretch>
        </p:blipFill>
        <p:spPr>
          <a:xfrm>
            <a:off x="611560" y="1851367"/>
            <a:ext cx="3659503" cy="2088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37" name="Picture 1" descr="離校系統截圖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14" b="23294"/>
          <a:stretch/>
        </p:blipFill>
        <p:spPr bwMode="auto">
          <a:xfrm>
            <a:off x="4572000" y="1839989"/>
            <a:ext cx="4104456" cy="2072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  <a:extLst/>
        </p:spPr>
      </p:pic>
      <p:sp>
        <p:nvSpPr>
          <p:cNvPr id="39" name="圓角矩形 38"/>
          <p:cNvSpPr/>
          <p:nvPr/>
        </p:nvSpPr>
        <p:spPr>
          <a:xfrm>
            <a:off x="644972" y="1429158"/>
            <a:ext cx="1176436" cy="43116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圓角矩形 39"/>
          <p:cNvSpPr/>
          <p:nvPr/>
        </p:nvSpPr>
        <p:spPr>
          <a:xfrm>
            <a:off x="4572000" y="1429158"/>
            <a:ext cx="1152128" cy="43116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圓角矩形 40"/>
          <p:cNvSpPr/>
          <p:nvPr/>
        </p:nvSpPr>
        <p:spPr>
          <a:xfrm>
            <a:off x="2771801" y="2757108"/>
            <a:ext cx="910146" cy="103877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07315" tIns="53658" rIns="107315" bIns="536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 sz="1400"/>
          </a:p>
        </p:txBody>
      </p:sp>
      <p:sp>
        <p:nvSpPr>
          <p:cNvPr id="44" name="圓角矩形 43"/>
          <p:cNvSpPr/>
          <p:nvPr/>
        </p:nvSpPr>
        <p:spPr>
          <a:xfrm>
            <a:off x="7884368" y="3126983"/>
            <a:ext cx="696518" cy="38087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07315" tIns="53658" rIns="107315" bIns="536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 sz="1400"/>
          </a:p>
        </p:txBody>
      </p:sp>
      <p:sp>
        <p:nvSpPr>
          <p:cNvPr id="43" name="圓角矩形圖說文字 42"/>
          <p:cNvSpPr/>
          <p:nvPr/>
        </p:nvSpPr>
        <p:spPr>
          <a:xfrm rot="21156078">
            <a:off x="8540829" y="2120403"/>
            <a:ext cx="383006" cy="1273411"/>
          </a:xfrm>
          <a:prstGeom prst="wedgeRoundRectCallout">
            <a:avLst>
              <a:gd name="adj1" fmla="val -106367"/>
              <a:gd name="adj2" fmla="val 36505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1073117"/>
            <a:r>
              <a:rPr lang="zh-TW" altLang="en-US" sz="16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按</a:t>
            </a:r>
            <a:endParaRPr lang="en-US" altLang="zh-TW" sz="1600" b="1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1073117"/>
            <a:r>
              <a:rPr lang="zh-TW" altLang="en-US" sz="16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下</a:t>
            </a:r>
            <a:endParaRPr lang="en-US" altLang="zh-TW" sz="1600" b="1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1073117"/>
            <a:r>
              <a:rPr lang="zh-TW" altLang="en-US" sz="16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去</a:t>
            </a:r>
            <a:endParaRPr lang="en-US" altLang="zh-TW" sz="1600" b="1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42" name="圖片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416" flipH="1">
            <a:off x="8022387" y="3166933"/>
            <a:ext cx="1308136" cy="1120469"/>
          </a:xfrm>
          <a:prstGeom prst="rect">
            <a:avLst/>
          </a:prstGeom>
        </p:spPr>
      </p:pic>
      <p:sp>
        <p:nvSpPr>
          <p:cNvPr id="45" name="矩形 44"/>
          <p:cNvSpPr/>
          <p:nvPr/>
        </p:nvSpPr>
        <p:spPr>
          <a:xfrm>
            <a:off x="594854" y="4044772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路徑：</a:t>
            </a:r>
            <a:r>
              <a:rPr lang="en-US" altLang="zh-TW" sz="16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myNTU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→學生專區→畢業生資訊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→畢業生離校手續查詢</a:t>
            </a:r>
          </a:p>
        </p:txBody>
      </p:sp>
      <p:grpSp>
        <p:nvGrpSpPr>
          <p:cNvPr id="52" name="群組 51"/>
          <p:cNvGrpSpPr/>
          <p:nvPr/>
        </p:nvGrpSpPr>
        <p:grpSpPr>
          <a:xfrm>
            <a:off x="8306696" y="118323"/>
            <a:ext cx="702770" cy="691157"/>
            <a:chOff x="8306696" y="118323"/>
            <a:chExt cx="702770" cy="691157"/>
          </a:xfrm>
        </p:grpSpPr>
        <p:sp>
          <p:nvSpPr>
            <p:cNvPr id="53" name="Freeform 11"/>
            <p:cNvSpPr/>
            <p:nvPr/>
          </p:nvSpPr>
          <p:spPr>
            <a:xfrm>
              <a:off x="8306696" y="118323"/>
              <a:ext cx="702770" cy="691157"/>
            </a:xfrm>
            <a:custGeom>
              <a:avLst/>
              <a:gdLst>
                <a:gd name="connsiteX0" fmla="*/ 0 w 1226343"/>
                <a:gd name="connsiteY0" fmla="*/ 613172 h 1226343"/>
                <a:gd name="connsiteX1" fmla="*/ 613172 w 1226343"/>
                <a:gd name="connsiteY1" fmla="*/ 0 h 1226343"/>
                <a:gd name="connsiteX2" fmla="*/ 1226344 w 1226343"/>
                <a:gd name="connsiteY2" fmla="*/ 613172 h 1226343"/>
                <a:gd name="connsiteX3" fmla="*/ 613172 w 1226343"/>
                <a:gd name="connsiteY3" fmla="*/ 1226344 h 1226343"/>
                <a:gd name="connsiteX4" fmla="*/ 0 w 1226343"/>
                <a:gd name="connsiteY4" fmla="*/ 613172 h 122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6343" h="1226343">
                  <a:moveTo>
                    <a:pt x="0" y="613172"/>
                  </a:moveTo>
                  <a:cubicBezTo>
                    <a:pt x="0" y="274526"/>
                    <a:pt x="274526" y="0"/>
                    <a:pt x="613172" y="0"/>
                  </a:cubicBezTo>
                  <a:cubicBezTo>
                    <a:pt x="951818" y="0"/>
                    <a:pt x="1226344" y="274526"/>
                    <a:pt x="1226344" y="613172"/>
                  </a:cubicBezTo>
                  <a:cubicBezTo>
                    <a:pt x="1226344" y="951818"/>
                    <a:pt x="951818" y="1226344"/>
                    <a:pt x="613172" y="1226344"/>
                  </a:cubicBezTo>
                  <a:cubicBezTo>
                    <a:pt x="274526" y="1226344"/>
                    <a:pt x="0" y="951818"/>
                    <a:pt x="0" y="613172"/>
                  </a:cubicBez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694" tIns="217694" rIns="217694" bIns="217694" numCol="1" spcCol="1270" anchor="ctr" anchorCtr="0">
              <a:noAutofit/>
            </a:bodyPr>
            <a:lstStyle/>
            <a:p>
              <a:pPr lvl="0" algn="ctr" defTabSz="1333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3000" kern="1200"/>
            </a:p>
          </p:txBody>
        </p:sp>
        <p:sp>
          <p:nvSpPr>
            <p:cNvPr id="54" name="Parallelogram 15"/>
            <p:cNvSpPr/>
            <p:nvPr/>
          </p:nvSpPr>
          <p:spPr>
            <a:xfrm rot="16200000">
              <a:off x="8513555" y="245059"/>
              <a:ext cx="289053" cy="399578"/>
            </a:xfrm>
            <a:custGeom>
              <a:avLst/>
              <a:gdLst/>
              <a:ahLst/>
              <a:cxnLst/>
              <a:rect l="l" t="t" r="r" b="b"/>
              <a:pathLst>
                <a:path w="2993176" h="3240001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55" name="文字方塊 54"/>
          <p:cNvSpPr txBox="1"/>
          <p:nvPr/>
        </p:nvSpPr>
        <p:spPr>
          <a:xfrm>
            <a:off x="8793569" y="4841146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/>
              <a:t>26</a:t>
            </a:r>
            <a:endParaRPr lang="zh-TW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96838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22"/>
          <p:cNvSpPr txBox="1">
            <a:spLocks/>
          </p:cNvSpPr>
          <p:nvPr/>
        </p:nvSpPr>
        <p:spPr>
          <a:xfrm>
            <a:off x="-70520" y="355446"/>
            <a:ext cx="7436799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論文繳交時間及地點</a:t>
            </a:r>
            <a:endParaRPr kumimoji="1" lang="ja-JP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143118"/>
              </p:ext>
            </p:extLst>
          </p:nvPr>
        </p:nvGraphicFramePr>
        <p:xfrm>
          <a:off x="2051805" y="1057738"/>
          <a:ext cx="2766383" cy="33036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767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校總區畢業生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1860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zh-TW" altLang="en-US" sz="3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總圖</a:t>
                      </a:r>
                      <a:r>
                        <a:rPr lang="en-US" altLang="zh-TW" sz="3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1</a:t>
                      </a:r>
                      <a:r>
                        <a:rPr lang="zh-TW" altLang="en-US" sz="3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樓</a:t>
                      </a:r>
                      <a:br>
                        <a:rPr lang="en-US" altLang="zh-TW" sz="3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</a:br>
                      <a:r>
                        <a:rPr lang="zh-TW" altLang="en-US" sz="3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流通櫃台</a:t>
                      </a:r>
                      <a:endParaRPr lang="en-US" altLang="ko-KR" sz="105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044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000" b="1" dirty="0">
                        <a:solidFill>
                          <a:srgbClr val="FF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90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微軟正黑體" panose="020B0604030504040204" pitchFamily="34" charset="-12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週一至週五</a:t>
                      </a:r>
                      <a:endParaRPr lang="en-US" altLang="zh-TW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08:00 - 17:00</a:t>
                      </a:r>
                      <a:endParaRPr lang="en-US" altLang="ko-KR" sz="20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90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微軟正黑體" panose="020B0604030504040204" pitchFamily="34" charset="-12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4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592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微軟正黑體" panose="020B0604030504040204" pitchFamily="34" charset="-12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4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76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Tel</a:t>
                      </a:r>
                      <a:r>
                        <a:rPr lang="zh-TW" alt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：</a:t>
                      </a:r>
                      <a:r>
                        <a:rPr lang="en-US" altLang="zh-TW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02-3366-2366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89366"/>
              </p:ext>
            </p:extLst>
          </p:nvPr>
        </p:nvGraphicFramePr>
        <p:xfrm>
          <a:off x="5076056" y="1057738"/>
          <a:ext cx="2088232" cy="33325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7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86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醫學校區畢業生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5794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zh-TW" altLang="en-US" sz="3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醫圖</a:t>
                      </a:r>
                      <a:endParaRPr lang="en-US" altLang="ko-KR" sz="105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66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週一至週五</a:t>
                      </a:r>
                      <a:endParaRPr lang="en-US" altLang="zh-TW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08</a:t>
                      </a:r>
                      <a:r>
                        <a:rPr lang="en-US" altLang="ko-K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:</a:t>
                      </a:r>
                      <a:r>
                        <a:rPr lang="en-US" altLang="zh-TW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00</a:t>
                      </a:r>
                      <a:r>
                        <a:rPr lang="en-US" altLang="ko-K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 - 1</a:t>
                      </a:r>
                      <a:r>
                        <a:rPr lang="en-US" altLang="zh-TW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7</a:t>
                      </a:r>
                      <a:r>
                        <a:rPr lang="en-US" altLang="ko-K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:00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66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4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23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4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36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Tel</a:t>
                      </a:r>
                      <a:r>
                        <a:rPr lang="zh-TW" alt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：</a:t>
                      </a:r>
                      <a:r>
                        <a:rPr lang="en-US" altLang="zh-TW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02-23123456</a:t>
                      </a:r>
                      <a:r>
                        <a:rPr lang="en-US" altLang="zh-TW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br>
                        <a:rPr lang="en-US" altLang="zh-TW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en-US" altLang="zh-TW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#</a:t>
                      </a:r>
                      <a:r>
                        <a:rPr lang="zh-TW" altLang="en-US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zh-TW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288158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7236296" y="1057738"/>
            <a:ext cx="18002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★請留意學校行事曆論文繳交截止日</a:t>
            </a:r>
            <a:endParaRPr lang="en-US" altLang="zh-TW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★電子論文格式審核需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個工作天，建議電子論文最遲於一週前上傳</a:t>
            </a:r>
          </a:p>
        </p:txBody>
      </p:sp>
      <p:grpSp>
        <p:nvGrpSpPr>
          <p:cNvPr id="12" name="群組 11"/>
          <p:cNvGrpSpPr/>
          <p:nvPr/>
        </p:nvGrpSpPr>
        <p:grpSpPr>
          <a:xfrm>
            <a:off x="8306696" y="118323"/>
            <a:ext cx="702770" cy="691157"/>
            <a:chOff x="8306696" y="118323"/>
            <a:chExt cx="702770" cy="691157"/>
          </a:xfrm>
        </p:grpSpPr>
        <p:sp>
          <p:nvSpPr>
            <p:cNvPr id="13" name="Freeform 11"/>
            <p:cNvSpPr/>
            <p:nvPr/>
          </p:nvSpPr>
          <p:spPr>
            <a:xfrm>
              <a:off x="8306696" y="118323"/>
              <a:ext cx="702770" cy="691157"/>
            </a:xfrm>
            <a:custGeom>
              <a:avLst/>
              <a:gdLst>
                <a:gd name="connsiteX0" fmla="*/ 0 w 1226343"/>
                <a:gd name="connsiteY0" fmla="*/ 613172 h 1226343"/>
                <a:gd name="connsiteX1" fmla="*/ 613172 w 1226343"/>
                <a:gd name="connsiteY1" fmla="*/ 0 h 1226343"/>
                <a:gd name="connsiteX2" fmla="*/ 1226344 w 1226343"/>
                <a:gd name="connsiteY2" fmla="*/ 613172 h 1226343"/>
                <a:gd name="connsiteX3" fmla="*/ 613172 w 1226343"/>
                <a:gd name="connsiteY3" fmla="*/ 1226344 h 1226343"/>
                <a:gd name="connsiteX4" fmla="*/ 0 w 1226343"/>
                <a:gd name="connsiteY4" fmla="*/ 613172 h 122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6343" h="1226343">
                  <a:moveTo>
                    <a:pt x="0" y="613172"/>
                  </a:moveTo>
                  <a:cubicBezTo>
                    <a:pt x="0" y="274526"/>
                    <a:pt x="274526" y="0"/>
                    <a:pt x="613172" y="0"/>
                  </a:cubicBezTo>
                  <a:cubicBezTo>
                    <a:pt x="951818" y="0"/>
                    <a:pt x="1226344" y="274526"/>
                    <a:pt x="1226344" y="613172"/>
                  </a:cubicBezTo>
                  <a:cubicBezTo>
                    <a:pt x="1226344" y="951818"/>
                    <a:pt x="951818" y="1226344"/>
                    <a:pt x="613172" y="1226344"/>
                  </a:cubicBezTo>
                  <a:cubicBezTo>
                    <a:pt x="274526" y="1226344"/>
                    <a:pt x="0" y="951818"/>
                    <a:pt x="0" y="613172"/>
                  </a:cubicBez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694" tIns="217694" rIns="217694" bIns="217694" numCol="1" spcCol="1270" anchor="ctr" anchorCtr="0">
              <a:noAutofit/>
            </a:bodyPr>
            <a:lstStyle/>
            <a:p>
              <a:pPr lvl="0" algn="ctr" defTabSz="1333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3000" kern="1200"/>
            </a:p>
          </p:txBody>
        </p:sp>
        <p:sp>
          <p:nvSpPr>
            <p:cNvPr id="14" name="Parallelogram 15"/>
            <p:cNvSpPr/>
            <p:nvPr/>
          </p:nvSpPr>
          <p:spPr>
            <a:xfrm rot="16200000">
              <a:off x="8513555" y="245059"/>
              <a:ext cx="289053" cy="399578"/>
            </a:xfrm>
            <a:custGeom>
              <a:avLst/>
              <a:gdLst/>
              <a:ahLst/>
              <a:cxnLst/>
              <a:rect l="l" t="t" r="r" b="b"/>
              <a:pathLst>
                <a:path w="2993176" h="3240001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5" name="文字方塊 14"/>
          <p:cNvSpPr txBox="1"/>
          <p:nvPr/>
        </p:nvSpPr>
        <p:spPr>
          <a:xfrm>
            <a:off x="8793569" y="4841146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/>
              <a:t>27</a:t>
            </a:r>
            <a:endParaRPr lang="zh-TW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92650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タイトル 22"/>
          <p:cNvSpPr txBox="1">
            <a:spLocks/>
          </p:cNvSpPr>
          <p:nvPr/>
        </p:nvSpPr>
        <p:spPr>
          <a:xfrm>
            <a:off x="-70520" y="355446"/>
            <a:ext cx="7436799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論文上傳及繳交流程</a:t>
            </a:r>
            <a:endParaRPr kumimoji="1" lang="ja-JP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Freeform 6"/>
          <p:cNvSpPr/>
          <p:nvPr/>
        </p:nvSpPr>
        <p:spPr>
          <a:xfrm>
            <a:off x="3563888" y="1910629"/>
            <a:ext cx="264268" cy="334396"/>
          </a:xfrm>
          <a:custGeom>
            <a:avLst/>
            <a:gdLst>
              <a:gd name="connsiteX0" fmla="*/ 0 w 327092"/>
              <a:gd name="connsiteY0" fmla="*/ 82778 h 413891"/>
              <a:gd name="connsiteX1" fmla="*/ 163546 w 327092"/>
              <a:gd name="connsiteY1" fmla="*/ 82778 h 413891"/>
              <a:gd name="connsiteX2" fmla="*/ 163546 w 327092"/>
              <a:gd name="connsiteY2" fmla="*/ 0 h 413891"/>
              <a:gd name="connsiteX3" fmla="*/ 327092 w 327092"/>
              <a:gd name="connsiteY3" fmla="*/ 206946 h 413891"/>
              <a:gd name="connsiteX4" fmla="*/ 163546 w 327092"/>
              <a:gd name="connsiteY4" fmla="*/ 413891 h 413891"/>
              <a:gd name="connsiteX5" fmla="*/ 163546 w 327092"/>
              <a:gd name="connsiteY5" fmla="*/ 331113 h 413891"/>
              <a:gd name="connsiteX6" fmla="*/ 0 w 327092"/>
              <a:gd name="connsiteY6" fmla="*/ 331113 h 413891"/>
              <a:gd name="connsiteX7" fmla="*/ 0 w 327092"/>
              <a:gd name="connsiteY7" fmla="*/ 82778 h 41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092" h="413891">
                <a:moveTo>
                  <a:pt x="0" y="82778"/>
                </a:moveTo>
                <a:lnTo>
                  <a:pt x="163546" y="82778"/>
                </a:lnTo>
                <a:lnTo>
                  <a:pt x="163546" y="0"/>
                </a:lnTo>
                <a:lnTo>
                  <a:pt x="327092" y="206946"/>
                </a:lnTo>
                <a:lnTo>
                  <a:pt x="163546" y="413891"/>
                </a:lnTo>
                <a:lnTo>
                  <a:pt x="163546" y="331113"/>
                </a:lnTo>
                <a:lnTo>
                  <a:pt x="0" y="331113"/>
                </a:lnTo>
                <a:lnTo>
                  <a:pt x="0" y="827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2778" rIns="98127" bIns="82777" numCol="1" spcCol="1270" anchor="ctr" anchorCtr="0">
            <a:noAutofit/>
          </a:bodyPr>
          <a:lstStyle/>
          <a:p>
            <a:pPr lvl="0" algn="ctr" defTabSz="5334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1200" kern="1200"/>
          </a:p>
        </p:txBody>
      </p:sp>
      <p:sp>
        <p:nvSpPr>
          <p:cNvPr id="40" name="Freeform 8"/>
          <p:cNvSpPr/>
          <p:nvPr/>
        </p:nvSpPr>
        <p:spPr>
          <a:xfrm rot="10800000">
            <a:off x="5292080" y="1920764"/>
            <a:ext cx="264268" cy="334397"/>
          </a:xfrm>
          <a:custGeom>
            <a:avLst/>
            <a:gdLst>
              <a:gd name="connsiteX0" fmla="*/ 0 w 327092"/>
              <a:gd name="connsiteY0" fmla="*/ 82778 h 413891"/>
              <a:gd name="connsiteX1" fmla="*/ 163546 w 327092"/>
              <a:gd name="connsiteY1" fmla="*/ 82778 h 413891"/>
              <a:gd name="connsiteX2" fmla="*/ 163546 w 327092"/>
              <a:gd name="connsiteY2" fmla="*/ 0 h 413891"/>
              <a:gd name="connsiteX3" fmla="*/ 327092 w 327092"/>
              <a:gd name="connsiteY3" fmla="*/ 206946 h 413891"/>
              <a:gd name="connsiteX4" fmla="*/ 163546 w 327092"/>
              <a:gd name="connsiteY4" fmla="*/ 413891 h 413891"/>
              <a:gd name="connsiteX5" fmla="*/ 163546 w 327092"/>
              <a:gd name="connsiteY5" fmla="*/ 331113 h 413891"/>
              <a:gd name="connsiteX6" fmla="*/ 0 w 327092"/>
              <a:gd name="connsiteY6" fmla="*/ 331113 h 413891"/>
              <a:gd name="connsiteX7" fmla="*/ 0 w 327092"/>
              <a:gd name="connsiteY7" fmla="*/ 82778 h 41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092" h="413891">
                <a:moveTo>
                  <a:pt x="327092" y="331113"/>
                </a:moveTo>
                <a:lnTo>
                  <a:pt x="163546" y="331113"/>
                </a:lnTo>
                <a:lnTo>
                  <a:pt x="163546" y="413891"/>
                </a:lnTo>
                <a:lnTo>
                  <a:pt x="0" y="206945"/>
                </a:lnTo>
                <a:lnTo>
                  <a:pt x="163546" y="0"/>
                </a:lnTo>
                <a:lnTo>
                  <a:pt x="163546" y="82778"/>
                </a:lnTo>
                <a:lnTo>
                  <a:pt x="327092" y="82778"/>
                </a:lnTo>
                <a:lnTo>
                  <a:pt x="327092" y="3311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127" tIns="82778" rIns="0" bIns="82778" numCol="1" spcCol="1270" anchor="ctr" anchorCtr="0">
            <a:noAutofit/>
          </a:bodyPr>
          <a:lstStyle/>
          <a:p>
            <a:pPr lvl="0" algn="ctr" defTabSz="5334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1200" kern="1200"/>
          </a:p>
        </p:txBody>
      </p:sp>
      <p:sp>
        <p:nvSpPr>
          <p:cNvPr id="41" name="Freeform 9"/>
          <p:cNvSpPr/>
          <p:nvPr/>
        </p:nvSpPr>
        <p:spPr>
          <a:xfrm>
            <a:off x="7541638" y="1592561"/>
            <a:ext cx="990802" cy="990802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694" tIns="217694" rIns="217694" bIns="217694" numCol="1" spcCol="1270" anchor="ctr" anchorCtr="0">
            <a:noAutofit/>
          </a:bodyPr>
          <a:lstStyle/>
          <a:p>
            <a:pPr lvl="0" algn="ctr" defTabSz="13335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000" kern="1200"/>
          </a:p>
        </p:txBody>
      </p:sp>
      <p:sp>
        <p:nvSpPr>
          <p:cNvPr id="42" name="Freeform 10"/>
          <p:cNvSpPr/>
          <p:nvPr/>
        </p:nvSpPr>
        <p:spPr>
          <a:xfrm rot="10800000">
            <a:off x="7044035" y="1935597"/>
            <a:ext cx="264269" cy="334397"/>
          </a:xfrm>
          <a:custGeom>
            <a:avLst/>
            <a:gdLst>
              <a:gd name="connsiteX0" fmla="*/ 0 w 327092"/>
              <a:gd name="connsiteY0" fmla="*/ 82778 h 413891"/>
              <a:gd name="connsiteX1" fmla="*/ 163546 w 327092"/>
              <a:gd name="connsiteY1" fmla="*/ 82778 h 413891"/>
              <a:gd name="connsiteX2" fmla="*/ 163546 w 327092"/>
              <a:gd name="connsiteY2" fmla="*/ 0 h 413891"/>
              <a:gd name="connsiteX3" fmla="*/ 327092 w 327092"/>
              <a:gd name="connsiteY3" fmla="*/ 206946 h 413891"/>
              <a:gd name="connsiteX4" fmla="*/ 163546 w 327092"/>
              <a:gd name="connsiteY4" fmla="*/ 413891 h 413891"/>
              <a:gd name="connsiteX5" fmla="*/ 163546 w 327092"/>
              <a:gd name="connsiteY5" fmla="*/ 331113 h 413891"/>
              <a:gd name="connsiteX6" fmla="*/ 0 w 327092"/>
              <a:gd name="connsiteY6" fmla="*/ 331113 h 413891"/>
              <a:gd name="connsiteX7" fmla="*/ 0 w 327092"/>
              <a:gd name="connsiteY7" fmla="*/ 82778 h 41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092" h="413891">
                <a:moveTo>
                  <a:pt x="327092" y="331113"/>
                </a:moveTo>
                <a:lnTo>
                  <a:pt x="163546" y="331113"/>
                </a:lnTo>
                <a:lnTo>
                  <a:pt x="163546" y="413891"/>
                </a:lnTo>
                <a:lnTo>
                  <a:pt x="0" y="206945"/>
                </a:lnTo>
                <a:lnTo>
                  <a:pt x="163546" y="0"/>
                </a:lnTo>
                <a:lnTo>
                  <a:pt x="163546" y="82778"/>
                </a:lnTo>
                <a:lnTo>
                  <a:pt x="327092" y="82778"/>
                </a:lnTo>
                <a:lnTo>
                  <a:pt x="327092" y="3311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128" tIns="82779" rIns="1" bIns="82778" numCol="1" spcCol="1270" anchor="ctr" anchorCtr="0">
            <a:noAutofit/>
          </a:bodyPr>
          <a:lstStyle/>
          <a:p>
            <a:pPr lvl="0" algn="ctr" defTabSz="5334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1200" kern="1200"/>
          </a:p>
        </p:txBody>
      </p:sp>
      <p:sp>
        <p:nvSpPr>
          <p:cNvPr id="43" name="Freeform 11"/>
          <p:cNvSpPr/>
          <p:nvPr/>
        </p:nvSpPr>
        <p:spPr>
          <a:xfrm>
            <a:off x="5796136" y="1592561"/>
            <a:ext cx="990802" cy="990802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694" tIns="217694" rIns="217694" bIns="217694" numCol="1" spcCol="1270" anchor="ctr" anchorCtr="0">
            <a:noAutofit/>
          </a:bodyPr>
          <a:lstStyle/>
          <a:p>
            <a:pPr lvl="0" algn="ctr" defTabSz="13335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000" kern="1200"/>
          </a:p>
        </p:txBody>
      </p:sp>
      <p:sp>
        <p:nvSpPr>
          <p:cNvPr id="53" name="Rectangle 3"/>
          <p:cNvSpPr/>
          <p:nvPr/>
        </p:nvSpPr>
        <p:spPr>
          <a:xfrm>
            <a:off x="2266400" y="2846752"/>
            <a:ext cx="7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4" name="Rectangle 3"/>
          <p:cNvSpPr/>
          <p:nvPr/>
        </p:nvSpPr>
        <p:spPr>
          <a:xfrm>
            <a:off x="4167345" y="2860379"/>
            <a:ext cx="7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Rectangle 3"/>
          <p:cNvSpPr/>
          <p:nvPr/>
        </p:nvSpPr>
        <p:spPr>
          <a:xfrm>
            <a:off x="5895537" y="2859790"/>
            <a:ext cx="7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Rectangle 3"/>
          <p:cNvSpPr/>
          <p:nvPr/>
        </p:nvSpPr>
        <p:spPr>
          <a:xfrm>
            <a:off x="7635611" y="2860379"/>
            <a:ext cx="7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TextBox 5"/>
          <p:cNvSpPr txBox="1"/>
          <p:nvPr/>
        </p:nvSpPr>
        <p:spPr>
          <a:xfrm>
            <a:off x="1907704" y="3019388"/>
            <a:ext cx="1509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論文轉檔</a:t>
            </a:r>
            <a:endParaRPr lang="ko-KR" altLang="en-US" sz="2400" b="1" dirty="0">
              <a:solidFill>
                <a:schemeClr val="accent1"/>
              </a:solidFill>
              <a:latin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58" name="TextBox 5"/>
          <p:cNvSpPr txBox="1"/>
          <p:nvPr/>
        </p:nvSpPr>
        <p:spPr>
          <a:xfrm>
            <a:off x="3699249" y="301938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上傳電子檔</a:t>
            </a:r>
            <a:endParaRPr lang="ko-KR" altLang="en-US" sz="2400" b="1" dirty="0">
              <a:solidFill>
                <a:schemeClr val="accent1"/>
              </a:solidFill>
              <a:latin typeface="微軟正黑體" panose="020B0604030504040204" pitchFamily="34" charset="-120"/>
              <a:cs typeface="Arial" pitchFamily="34" charset="0"/>
            </a:endParaRPr>
          </a:p>
        </p:txBody>
      </p:sp>
      <p:grpSp>
        <p:nvGrpSpPr>
          <p:cNvPr id="69" name="群組 68"/>
          <p:cNvGrpSpPr/>
          <p:nvPr/>
        </p:nvGrpSpPr>
        <p:grpSpPr>
          <a:xfrm>
            <a:off x="4067944" y="1582426"/>
            <a:ext cx="990802" cy="990802"/>
            <a:chOff x="4067944" y="1582426"/>
            <a:chExt cx="990802" cy="990802"/>
          </a:xfrm>
        </p:grpSpPr>
        <p:sp>
          <p:nvSpPr>
            <p:cNvPr id="39" name="Freeform 7"/>
            <p:cNvSpPr/>
            <p:nvPr/>
          </p:nvSpPr>
          <p:spPr>
            <a:xfrm>
              <a:off x="4067944" y="1582426"/>
              <a:ext cx="990802" cy="990802"/>
            </a:xfrm>
            <a:custGeom>
              <a:avLst/>
              <a:gdLst>
                <a:gd name="connsiteX0" fmla="*/ 0 w 1226343"/>
                <a:gd name="connsiteY0" fmla="*/ 613172 h 1226343"/>
                <a:gd name="connsiteX1" fmla="*/ 613172 w 1226343"/>
                <a:gd name="connsiteY1" fmla="*/ 0 h 1226343"/>
                <a:gd name="connsiteX2" fmla="*/ 1226344 w 1226343"/>
                <a:gd name="connsiteY2" fmla="*/ 613172 h 1226343"/>
                <a:gd name="connsiteX3" fmla="*/ 613172 w 1226343"/>
                <a:gd name="connsiteY3" fmla="*/ 1226344 h 1226343"/>
                <a:gd name="connsiteX4" fmla="*/ 0 w 1226343"/>
                <a:gd name="connsiteY4" fmla="*/ 613172 h 122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6343" h="1226343">
                  <a:moveTo>
                    <a:pt x="0" y="613172"/>
                  </a:moveTo>
                  <a:cubicBezTo>
                    <a:pt x="0" y="274526"/>
                    <a:pt x="274526" y="0"/>
                    <a:pt x="613172" y="0"/>
                  </a:cubicBezTo>
                  <a:cubicBezTo>
                    <a:pt x="951818" y="0"/>
                    <a:pt x="1226344" y="274526"/>
                    <a:pt x="1226344" y="613172"/>
                  </a:cubicBezTo>
                  <a:cubicBezTo>
                    <a:pt x="1226344" y="951818"/>
                    <a:pt x="951818" y="1226344"/>
                    <a:pt x="613172" y="1226344"/>
                  </a:cubicBezTo>
                  <a:cubicBezTo>
                    <a:pt x="274526" y="1226344"/>
                    <a:pt x="0" y="951818"/>
                    <a:pt x="0" y="613172"/>
                  </a:cubicBez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694" tIns="217694" rIns="217694" bIns="217694" numCol="1" spcCol="1270" anchor="ctr" anchorCtr="0">
              <a:noAutofit/>
            </a:bodyPr>
            <a:lstStyle/>
            <a:p>
              <a:pPr lvl="0" algn="ctr" defTabSz="1333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3000" kern="1200"/>
            </a:p>
          </p:txBody>
        </p:sp>
        <p:pic>
          <p:nvPicPr>
            <p:cNvPr id="59" name="圖片版面配置區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307371" y="1819799"/>
              <a:ext cx="516349" cy="516349"/>
            </a:xfrm>
            <a:prstGeom prst="rect">
              <a:avLst/>
            </a:prstGeom>
          </p:spPr>
        </p:pic>
      </p:grpSp>
      <p:pic>
        <p:nvPicPr>
          <p:cNvPr id="60" name="圖片版面配置區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52633" y="1819799"/>
            <a:ext cx="592040" cy="592040"/>
          </a:xfrm>
          <a:prstGeom prst="rect">
            <a:avLst/>
          </a:prstGeom>
        </p:spPr>
      </p:pic>
      <p:grpSp>
        <p:nvGrpSpPr>
          <p:cNvPr id="68" name="群組 67"/>
          <p:cNvGrpSpPr/>
          <p:nvPr/>
        </p:nvGrpSpPr>
        <p:grpSpPr>
          <a:xfrm>
            <a:off x="2166999" y="1582426"/>
            <a:ext cx="990802" cy="990802"/>
            <a:chOff x="2166999" y="1582426"/>
            <a:chExt cx="990802" cy="990802"/>
          </a:xfrm>
        </p:grpSpPr>
        <p:sp>
          <p:nvSpPr>
            <p:cNvPr id="37" name="Freeform 5"/>
            <p:cNvSpPr/>
            <p:nvPr/>
          </p:nvSpPr>
          <p:spPr>
            <a:xfrm>
              <a:off x="2166999" y="1582426"/>
              <a:ext cx="990802" cy="990802"/>
            </a:xfrm>
            <a:custGeom>
              <a:avLst/>
              <a:gdLst>
                <a:gd name="connsiteX0" fmla="*/ 0 w 1226343"/>
                <a:gd name="connsiteY0" fmla="*/ 613172 h 1226343"/>
                <a:gd name="connsiteX1" fmla="*/ 613172 w 1226343"/>
                <a:gd name="connsiteY1" fmla="*/ 0 h 1226343"/>
                <a:gd name="connsiteX2" fmla="*/ 1226344 w 1226343"/>
                <a:gd name="connsiteY2" fmla="*/ 613172 h 1226343"/>
                <a:gd name="connsiteX3" fmla="*/ 613172 w 1226343"/>
                <a:gd name="connsiteY3" fmla="*/ 1226344 h 1226343"/>
                <a:gd name="connsiteX4" fmla="*/ 0 w 1226343"/>
                <a:gd name="connsiteY4" fmla="*/ 613172 h 122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6343" h="1226343">
                  <a:moveTo>
                    <a:pt x="0" y="613172"/>
                  </a:moveTo>
                  <a:cubicBezTo>
                    <a:pt x="0" y="274526"/>
                    <a:pt x="274526" y="0"/>
                    <a:pt x="613172" y="0"/>
                  </a:cubicBezTo>
                  <a:cubicBezTo>
                    <a:pt x="951818" y="0"/>
                    <a:pt x="1226344" y="274526"/>
                    <a:pt x="1226344" y="613172"/>
                  </a:cubicBezTo>
                  <a:cubicBezTo>
                    <a:pt x="1226344" y="951818"/>
                    <a:pt x="951818" y="1226344"/>
                    <a:pt x="613172" y="1226344"/>
                  </a:cubicBezTo>
                  <a:cubicBezTo>
                    <a:pt x="274526" y="1226344"/>
                    <a:pt x="0" y="951818"/>
                    <a:pt x="0" y="613172"/>
                  </a:cubicBez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694" tIns="217694" rIns="217694" bIns="217694" numCol="1" spcCol="1270" anchor="ctr" anchorCtr="0">
              <a:noAutofit/>
            </a:bodyPr>
            <a:lstStyle/>
            <a:p>
              <a:pPr lvl="0" algn="ctr" defTabSz="1333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3000" kern="1200"/>
            </a:p>
          </p:txBody>
        </p:sp>
        <p:pic>
          <p:nvPicPr>
            <p:cNvPr id="51" name="圖片版面配置區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411760" y="1802638"/>
              <a:ext cx="517336" cy="517336"/>
            </a:xfrm>
            <a:prstGeom prst="rect">
              <a:avLst/>
            </a:prstGeom>
          </p:spPr>
        </p:pic>
        <p:pic>
          <p:nvPicPr>
            <p:cNvPr id="52" name="図プレースホルダー 37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771800" y="1995687"/>
              <a:ext cx="301608" cy="301608"/>
            </a:xfrm>
            <a:prstGeom prst="rect">
              <a:avLst/>
            </a:prstGeom>
          </p:spPr>
        </p:pic>
      </p:grpSp>
      <p:sp>
        <p:nvSpPr>
          <p:cNvPr id="61" name="Parallelogram 15"/>
          <p:cNvSpPr/>
          <p:nvPr/>
        </p:nvSpPr>
        <p:spPr>
          <a:xfrm rot="16200000">
            <a:off x="7847306" y="1828185"/>
            <a:ext cx="379722" cy="558497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TextBox 5"/>
          <p:cNvSpPr txBox="1"/>
          <p:nvPr/>
        </p:nvSpPr>
        <p:spPr>
          <a:xfrm>
            <a:off x="5484557" y="3019387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列印紙本</a:t>
            </a:r>
            <a:endParaRPr lang="ko-KR" altLang="en-US" sz="2400" b="1" dirty="0">
              <a:solidFill>
                <a:schemeClr val="accent1"/>
              </a:solidFill>
              <a:latin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63" name="TextBox 5"/>
          <p:cNvSpPr txBox="1"/>
          <p:nvPr/>
        </p:nvSpPr>
        <p:spPr>
          <a:xfrm>
            <a:off x="7236296" y="303846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離校手續</a:t>
            </a:r>
            <a:endParaRPr lang="ko-KR" altLang="en-US" sz="2400" b="1" dirty="0">
              <a:solidFill>
                <a:schemeClr val="accent1"/>
              </a:solidFill>
              <a:latin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64" name="テキスト プレースホルダー 29"/>
          <p:cNvSpPr txBox="1">
            <a:spLocks/>
          </p:cNvSpPr>
          <p:nvPr/>
        </p:nvSpPr>
        <p:spPr>
          <a:xfrm>
            <a:off x="1809003" y="3521113"/>
            <a:ext cx="1725930" cy="11559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Font typeface="Wingdings" panose="05000000000000000000" pitchFamily="2" charset="2"/>
              <a:buChar char="ü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依格式規範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三要件</a:t>
            </a:r>
            <a:b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浮</a:t>
            </a:r>
            <a:r>
              <a:rPr lang="zh-TW" altLang="en-US" sz="1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水印</a:t>
            </a:r>
            <a:r>
              <a:rPr lang="en-US" altLang="zh-TW" sz="1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/DOI/</a:t>
            </a:r>
            <a:r>
              <a:rPr lang="zh-TW" altLang="en-US" sz="1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保全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ja-JP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5" name="テキスト プレースホルダー 29"/>
          <p:cNvSpPr txBox="1">
            <a:spLocks/>
          </p:cNvSpPr>
          <p:nvPr/>
        </p:nvSpPr>
        <p:spPr>
          <a:xfrm>
            <a:off x="3647880" y="3521113"/>
            <a:ext cx="1779561" cy="130777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填基本資料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上傳檔案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選擇授權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等待審核結果</a:t>
            </a:r>
            <a:endParaRPr lang="ja-JP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テキスト プレースホルダー 29"/>
          <p:cNvSpPr txBox="1">
            <a:spLocks/>
          </p:cNvSpPr>
          <p:nvPr/>
        </p:nvSpPr>
        <p:spPr>
          <a:xfrm>
            <a:off x="5545696" y="3509062"/>
            <a:ext cx="1430095" cy="9901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列印授權書簽名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列印紙本論文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7" name="テキスト プレースホルダー 29"/>
          <p:cNvSpPr txBox="1">
            <a:spLocks/>
          </p:cNvSpPr>
          <p:nvPr/>
        </p:nvSpPr>
        <p:spPr>
          <a:xfrm>
            <a:off x="7259860" y="3521113"/>
            <a:ext cx="1560612" cy="126191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登入畢業離校系統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確認還書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繳交論文及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份授權書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8832881" y="4830905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/>
              <a:t>1</a:t>
            </a:r>
            <a:endParaRPr lang="zh-TW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5824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1564287" y="4120119"/>
            <a:ext cx="6284178" cy="8421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1547664" y="2549194"/>
            <a:ext cx="6336704" cy="15709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1564286" y="1023381"/>
            <a:ext cx="6228794" cy="15602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1871765" y="161972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繳交論文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1503131" y="3375673"/>
            <a:ext cx="1227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保存單位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1721876" y="4296163"/>
            <a:ext cx="1227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使用方式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5257281" y="1190423"/>
            <a:ext cx="2236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選擇網路延後公開時間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1564286" y="2730590"/>
            <a:ext cx="1227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送存項目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1844007" y="2963363"/>
            <a:ext cx="360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0" y="208108"/>
            <a:ext cx="9144000" cy="576064"/>
          </a:xfrm>
        </p:spPr>
        <p:txBody>
          <a:bodyPr/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論文送存流程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>
          <a:xfrm>
            <a:off x="0" y="771550"/>
            <a:ext cx="9144000" cy="288032"/>
          </a:xfrm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依學位授予法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條，論文應於圖書館館內公開閱覽。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如因專利、機密需延後公開論文，請依紅字進行</a:t>
            </a:r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7439314"/>
              </p:ext>
            </p:extLst>
          </p:nvPr>
        </p:nvGraphicFramePr>
        <p:xfrm>
          <a:off x="2420432" y="1021492"/>
          <a:ext cx="5668991" cy="400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3464273" y="2003522"/>
            <a:ext cx="2428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另填繳延後公開申請書</a:t>
            </a:r>
          </a:p>
        </p:txBody>
      </p:sp>
      <p:sp>
        <p:nvSpPr>
          <p:cNvPr id="17" name="矩形 16"/>
          <p:cNvSpPr/>
          <p:nvPr/>
        </p:nvSpPr>
        <p:spPr>
          <a:xfrm>
            <a:off x="1721876" y="4904704"/>
            <a:ext cx="41903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延後公開申請書：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7"/>
              </a:rPr>
              <a:t>https://www.lib.ntu.edu.tw/node/153</a:t>
            </a:r>
            <a:endPara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1" name="群組 20"/>
          <p:cNvGrpSpPr/>
          <p:nvPr/>
        </p:nvGrpSpPr>
        <p:grpSpPr>
          <a:xfrm>
            <a:off x="8316416" y="144251"/>
            <a:ext cx="702770" cy="691157"/>
            <a:chOff x="8306696" y="118323"/>
            <a:chExt cx="702770" cy="691157"/>
          </a:xfrm>
        </p:grpSpPr>
        <p:sp>
          <p:nvSpPr>
            <p:cNvPr id="22" name="Freeform 11"/>
            <p:cNvSpPr/>
            <p:nvPr/>
          </p:nvSpPr>
          <p:spPr>
            <a:xfrm>
              <a:off x="8306696" y="118323"/>
              <a:ext cx="702770" cy="691157"/>
            </a:xfrm>
            <a:custGeom>
              <a:avLst/>
              <a:gdLst>
                <a:gd name="connsiteX0" fmla="*/ 0 w 1226343"/>
                <a:gd name="connsiteY0" fmla="*/ 613172 h 1226343"/>
                <a:gd name="connsiteX1" fmla="*/ 613172 w 1226343"/>
                <a:gd name="connsiteY1" fmla="*/ 0 h 1226343"/>
                <a:gd name="connsiteX2" fmla="*/ 1226344 w 1226343"/>
                <a:gd name="connsiteY2" fmla="*/ 613172 h 1226343"/>
                <a:gd name="connsiteX3" fmla="*/ 613172 w 1226343"/>
                <a:gd name="connsiteY3" fmla="*/ 1226344 h 1226343"/>
                <a:gd name="connsiteX4" fmla="*/ 0 w 1226343"/>
                <a:gd name="connsiteY4" fmla="*/ 613172 h 122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6343" h="1226343">
                  <a:moveTo>
                    <a:pt x="0" y="613172"/>
                  </a:moveTo>
                  <a:cubicBezTo>
                    <a:pt x="0" y="274526"/>
                    <a:pt x="274526" y="0"/>
                    <a:pt x="613172" y="0"/>
                  </a:cubicBezTo>
                  <a:cubicBezTo>
                    <a:pt x="951818" y="0"/>
                    <a:pt x="1226344" y="274526"/>
                    <a:pt x="1226344" y="613172"/>
                  </a:cubicBezTo>
                  <a:cubicBezTo>
                    <a:pt x="1226344" y="951818"/>
                    <a:pt x="951818" y="1226344"/>
                    <a:pt x="613172" y="1226344"/>
                  </a:cubicBezTo>
                  <a:cubicBezTo>
                    <a:pt x="274526" y="1226344"/>
                    <a:pt x="0" y="951818"/>
                    <a:pt x="0" y="613172"/>
                  </a:cubicBez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694" tIns="217694" rIns="217694" bIns="217694" numCol="1" spcCol="1270" anchor="ctr" anchorCtr="0">
              <a:noAutofit/>
            </a:bodyPr>
            <a:lstStyle/>
            <a:p>
              <a:pPr lvl="0" algn="ctr" defTabSz="1333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3000" kern="1200"/>
            </a:p>
          </p:txBody>
        </p:sp>
        <p:sp>
          <p:nvSpPr>
            <p:cNvPr id="23" name="Parallelogram 15"/>
            <p:cNvSpPr/>
            <p:nvPr/>
          </p:nvSpPr>
          <p:spPr>
            <a:xfrm rot="16200000">
              <a:off x="8513555" y="245059"/>
              <a:ext cx="289053" cy="399578"/>
            </a:xfrm>
            <a:custGeom>
              <a:avLst/>
              <a:gdLst/>
              <a:ahLst/>
              <a:cxnLst/>
              <a:rect l="l" t="t" r="r" b="b"/>
              <a:pathLst>
                <a:path w="2993176" h="3240001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4" name="文字方塊 23"/>
          <p:cNvSpPr txBox="1"/>
          <p:nvPr/>
        </p:nvSpPr>
        <p:spPr>
          <a:xfrm>
            <a:off x="8793569" y="4841146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/>
              <a:t>28</a:t>
            </a:r>
            <a:endParaRPr lang="zh-TW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70058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000" y="280261"/>
            <a:ext cx="9144000" cy="576064"/>
          </a:xfrm>
        </p:spPr>
        <p:txBody>
          <a:bodyPr/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常見論文繳交問題</a:t>
            </a:r>
            <a:endParaRPr lang="ko-KR" altLang="en-US" sz="3200" b="1" dirty="0">
              <a:latin typeface="微軟正黑體" panose="020B0604030504040204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48178"/>
            <a:ext cx="9144000" cy="34563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652611" y="1707654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634752" y="2715766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616893" y="3723878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313969" y="1666277"/>
            <a:ext cx="2946652" cy="872954"/>
            <a:chOff x="803640" y="3362835"/>
            <a:chExt cx="2121054" cy="872954"/>
          </a:xfrm>
        </p:grpSpPr>
        <p:sp>
          <p:nvSpPr>
            <p:cNvPr id="12" name="TextBox 11"/>
            <p:cNvSpPr txBox="1"/>
            <p:nvPr/>
          </p:nvSpPr>
          <p:spPr>
            <a:xfrm>
              <a:off x="816543" y="3589458"/>
              <a:ext cx="21081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→圖書館持續受理相關服務。如有畢業離校資格或逾期問題，請洽研教組</a:t>
              </a:r>
              <a:r>
                <a:rPr lang="en-US" altLang="zh-TW" sz="12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02-3366-2388</a:t>
              </a:r>
              <a:r>
                <a:rPr lang="zh-TW" altLang="en-US" sz="12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 轉</a:t>
              </a:r>
              <a:r>
                <a:rPr lang="en-US" altLang="zh-TW" sz="12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403-416</a:t>
              </a:r>
              <a:endParaRPr lang="ko-KR" altLang="en-US" sz="1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超過截止日還能上傳及繳交論文嗎？</a:t>
              </a:r>
              <a:endParaRPr lang="ko-KR" altLang="en-US" sz="1400" b="1" dirty="0">
                <a:latin typeface="微軟正黑體" panose="020B0604030504040204" pitchFamily="34" charset="-120"/>
                <a:cs typeface="Arial" pitchFamily="34" charset="0"/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5248647" y="1716037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Oval 20"/>
          <p:cNvSpPr/>
          <p:nvPr/>
        </p:nvSpPr>
        <p:spPr>
          <a:xfrm>
            <a:off x="5230788" y="2724149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Oval 21"/>
          <p:cNvSpPr/>
          <p:nvPr/>
        </p:nvSpPr>
        <p:spPr>
          <a:xfrm>
            <a:off x="5212929" y="3732261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4554000" y="1653798"/>
            <a:ext cx="36000" cy="27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619207" y="1773236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3489" y="2772965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3489" y="3781077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17690" y="1779662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81972" y="2779391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81972" y="3787503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06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9" name="Group 10"/>
          <p:cNvGrpSpPr/>
          <p:nvPr/>
        </p:nvGrpSpPr>
        <p:grpSpPr>
          <a:xfrm>
            <a:off x="1313969" y="3823726"/>
            <a:ext cx="3045045" cy="503622"/>
            <a:chOff x="803640" y="3362835"/>
            <a:chExt cx="2191879" cy="503622"/>
          </a:xfrm>
        </p:grpSpPr>
        <p:sp>
          <p:nvSpPr>
            <p:cNvPr id="40" name="TextBox 11"/>
            <p:cNvSpPr txBox="1"/>
            <p:nvPr/>
          </p:nvSpPr>
          <p:spPr>
            <a:xfrm>
              <a:off x="816543" y="3589458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→請洽詢計中</a:t>
              </a:r>
              <a:r>
                <a:rPr lang="en-US" altLang="zh-TW" sz="12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02-3366-5022</a:t>
              </a:r>
              <a:endParaRPr lang="ko-KR" altLang="en-US" sz="1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41" name="TextBox 12"/>
            <p:cNvSpPr txBox="1"/>
            <p:nvPr/>
          </p:nvSpPr>
          <p:spPr>
            <a:xfrm>
              <a:off x="803640" y="3362835"/>
              <a:ext cx="21918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無法登入「電子學位論文服務系統」</a:t>
              </a:r>
              <a:r>
                <a:rPr lang="en-US" altLang="zh-TW" sz="14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?</a:t>
              </a:r>
              <a:endParaRPr lang="ko-KR" altLang="en-US" sz="1400" b="1" dirty="0">
                <a:latin typeface="微軟正黑體" panose="020B0604030504040204" pitchFamily="34" charset="-120"/>
                <a:cs typeface="Arial" pitchFamily="34" charset="0"/>
              </a:endParaRPr>
            </a:p>
          </p:txBody>
        </p:sp>
      </p:grpSp>
      <p:grpSp>
        <p:nvGrpSpPr>
          <p:cNvPr id="42" name="Group 10"/>
          <p:cNvGrpSpPr/>
          <p:nvPr/>
        </p:nvGrpSpPr>
        <p:grpSpPr>
          <a:xfrm>
            <a:off x="1319618" y="2724149"/>
            <a:ext cx="3045045" cy="1057620"/>
            <a:chOff x="803640" y="3362835"/>
            <a:chExt cx="2191879" cy="1057620"/>
          </a:xfrm>
        </p:grpSpPr>
        <p:sp>
          <p:nvSpPr>
            <p:cNvPr id="43" name="TextBox 11"/>
            <p:cNvSpPr txBox="1"/>
            <p:nvPr/>
          </p:nvSpPr>
          <p:spPr>
            <a:xfrm>
              <a:off x="816542" y="3589458"/>
              <a:ext cx="21749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→圖書館會儘速依上傳順序審核，如無須修改請勿重新提交影響順序。每件皆視為急件，不接受急件申請，以維護同學權益和審核進度。</a:t>
              </a:r>
              <a:endParaRPr lang="ko-KR" altLang="en-US" sz="1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44" name="TextBox 12"/>
            <p:cNvSpPr txBox="1"/>
            <p:nvPr/>
          </p:nvSpPr>
          <p:spPr>
            <a:xfrm>
              <a:off x="803640" y="3362835"/>
              <a:ext cx="21918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我很急，可以先審我的論文嗎？</a:t>
              </a:r>
              <a:endPara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</p:txBody>
        </p:sp>
      </p:grpSp>
      <p:grpSp>
        <p:nvGrpSpPr>
          <p:cNvPr id="45" name="Group 10"/>
          <p:cNvGrpSpPr/>
          <p:nvPr/>
        </p:nvGrpSpPr>
        <p:grpSpPr>
          <a:xfrm>
            <a:off x="5891519" y="1707654"/>
            <a:ext cx="3045045" cy="722269"/>
            <a:chOff x="803640" y="3362835"/>
            <a:chExt cx="2191879" cy="722269"/>
          </a:xfrm>
        </p:grpSpPr>
        <p:sp>
          <p:nvSpPr>
            <p:cNvPr id="46" name="TextBox 11"/>
            <p:cNvSpPr txBox="1"/>
            <p:nvPr/>
          </p:nvSpPr>
          <p:spPr>
            <a:xfrm>
              <a:off x="816542" y="3623439"/>
              <a:ext cx="21749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→請填「</a:t>
              </a:r>
              <a:r>
                <a:rPr lang="zh-TW" altLang="en-US" sz="12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  <a:hlinkClick r:id="rId3"/>
                </a:rPr>
                <a:t>電子全文授權變更申請書</a:t>
              </a:r>
              <a:r>
                <a:rPr lang="zh-TW" altLang="en-US" sz="12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」並至總圖流通櫃台辦理。</a:t>
              </a:r>
              <a:endParaRPr lang="ko-KR" altLang="en-US" sz="1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47" name="TextBox 12"/>
            <p:cNvSpPr txBox="1"/>
            <p:nvPr/>
          </p:nvSpPr>
          <p:spPr>
            <a:xfrm>
              <a:off x="803640" y="3362835"/>
              <a:ext cx="21918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想要變更電子全文授權內容或日期？</a:t>
              </a:r>
              <a:endPara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</p:txBody>
        </p:sp>
      </p:grpSp>
      <p:grpSp>
        <p:nvGrpSpPr>
          <p:cNvPr id="48" name="Group 10"/>
          <p:cNvGrpSpPr/>
          <p:nvPr/>
        </p:nvGrpSpPr>
        <p:grpSpPr>
          <a:xfrm>
            <a:off x="5907413" y="2715766"/>
            <a:ext cx="3045045" cy="906935"/>
            <a:chOff x="803640" y="3362835"/>
            <a:chExt cx="2191879" cy="906935"/>
          </a:xfrm>
        </p:grpSpPr>
        <p:sp>
          <p:nvSpPr>
            <p:cNvPr id="49" name="TextBox 11"/>
            <p:cNvSpPr txBox="1"/>
            <p:nvPr/>
          </p:nvSpPr>
          <p:spPr>
            <a:xfrm>
              <a:off x="816542" y="3623439"/>
              <a:ext cx="21749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→請填「</a:t>
              </a:r>
              <a:r>
                <a:rPr lang="zh-TW" altLang="en-US" sz="12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  <a:hlinkClick r:id="rId4"/>
                </a:rPr>
                <a:t>紙本論文 </a:t>
              </a:r>
              <a:r>
                <a:rPr lang="en-US" altLang="zh-TW" sz="12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  <a:hlinkClick r:id="rId4"/>
                </a:rPr>
                <a:t>/ </a:t>
              </a:r>
              <a:r>
                <a:rPr lang="zh-TW" altLang="en-US" sz="12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  <a:hlinkClick r:id="rId4"/>
                </a:rPr>
                <a:t>電子檔案抽換</a:t>
              </a:r>
              <a:r>
                <a:rPr lang="zh-TW" altLang="en-US" sz="12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」並帶新版紙本論文及電子論文（</a:t>
              </a:r>
              <a:r>
                <a:rPr lang="en-US" altLang="zh-TW" sz="12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PDF</a:t>
              </a:r>
              <a:r>
                <a:rPr lang="zh-TW" altLang="en-US" sz="12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及</a:t>
              </a:r>
              <a:r>
                <a:rPr lang="en-US" altLang="zh-TW" sz="12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Word</a:t>
              </a:r>
              <a:r>
                <a:rPr lang="zh-TW" altLang="en-US" sz="12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）至總圖</a:t>
              </a:r>
              <a:r>
                <a:rPr lang="en-US" altLang="zh-TW" sz="12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3</a:t>
              </a:r>
              <a:r>
                <a:rPr lang="zh-TW" altLang="en-US" sz="12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號流通櫃台辦理。</a:t>
              </a:r>
              <a:endParaRPr lang="ko-KR" altLang="en-US" sz="1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50" name="TextBox 12"/>
            <p:cNvSpPr txBox="1"/>
            <p:nvPr/>
          </p:nvSpPr>
          <p:spPr>
            <a:xfrm>
              <a:off x="803640" y="3362835"/>
              <a:ext cx="21918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已完成離校，但論文內容要修改？</a:t>
              </a:r>
              <a:endPara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</p:txBody>
        </p:sp>
      </p:grpSp>
      <p:grpSp>
        <p:nvGrpSpPr>
          <p:cNvPr id="52" name="Group 10"/>
          <p:cNvGrpSpPr/>
          <p:nvPr/>
        </p:nvGrpSpPr>
        <p:grpSpPr>
          <a:xfrm>
            <a:off x="5891519" y="3686798"/>
            <a:ext cx="3243811" cy="906935"/>
            <a:chOff x="803640" y="3362835"/>
            <a:chExt cx="2334954" cy="906935"/>
          </a:xfrm>
        </p:grpSpPr>
        <p:sp>
          <p:nvSpPr>
            <p:cNvPr id="53" name="TextBox 11"/>
            <p:cNvSpPr txBox="1"/>
            <p:nvPr/>
          </p:nvSpPr>
          <p:spPr>
            <a:xfrm>
              <a:off x="816542" y="3623439"/>
              <a:ext cx="23220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→可以，委託人備妥紙本論文及授權書</a:t>
              </a:r>
              <a:r>
                <a:rPr lang="en-US" altLang="zh-TW" sz="12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(</a:t>
              </a:r>
              <a:r>
                <a:rPr lang="zh-TW" altLang="en-US" sz="12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親簽正本</a:t>
              </a:r>
              <a:r>
                <a:rPr lang="en-US" altLang="zh-TW" sz="12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)</a:t>
              </a:r>
              <a:r>
                <a:rPr lang="zh-TW" altLang="en-US" sz="12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並登入畢業離校手續系統按申請清查，再委託他人繳交，無需委託書。</a:t>
              </a:r>
              <a:endParaRPr lang="ko-KR" altLang="en-US" sz="1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54" name="TextBox 12"/>
            <p:cNvSpPr txBox="1"/>
            <p:nvPr/>
          </p:nvSpPr>
          <p:spPr>
            <a:xfrm>
              <a:off x="803640" y="3362835"/>
              <a:ext cx="21918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可以請人代繳論文嗎？</a:t>
              </a:r>
              <a:endPara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</p:txBody>
        </p:sp>
      </p:grpSp>
      <p:grpSp>
        <p:nvGrpSpPr>
          <p:cNvPr id="55" name="群組 54"/>
          <p:cNvGrpSpPr/>
          <p:nvPr/>
        </p:nvGrpSpPr>
        <p:grpSpPr>
          <a:xfrm>
            <a:off x="8316416" y="165768"/>
            <a:ext cx="702770" cy="691157"/>
            <a:chOff x="8306696" y="118323"/>
            <a:chExt cx="702770" cy="691157"/>
          </a:xfrm>
        </p:grpSpPr>
        <p:sp>
          <p:nvSpPr>
            <p:cNvPr id="56" name="Freeform 11"/>
            <p:cNvSpPr/>
            <p:nvPr/>
          </p:nvSpPr>
          <p:spPr>
            <a:xfrm>
              <a:off x="8306696" y="118323"/>
              <a:ext cx="702770" cy="691157"/>
            </a:xfrm>
            <a:custGeom>
              <a:avLst/>
              <a:gdLst>
                <a:gd name="connsiteX0" fmla="*/ 0 w 1226343"/>
                <a:gd name="connsiteY0" fmla="*/ 613172 h 1226343"/>
                <a:gd name="connsiteX1" fmla="*/ 613172 w 1226343"/>
                <a:gd name="connsiteY1" fmla="*/ 0 h 1226343"/>
                <a:gd name="connsiteX2" fmla="*/ 1226344 w 1226343"/>
                <a:gd name="connsiteY2" fmla="*/ 613172 h 1226343"/>
                <a:gd name="connsiteX3" fmla="*/ 613172 w 1226343"/>
                <a:gd name="connsiteY3" fmla="*/ 1226344 h 1226343"/>
                <a:gd name="connsiteX4" fmla="*/ 0 w 1226343"/>
                <a:gd name="connsiteY4" fmla="*/ 613172 h 122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6343" h="1226343">
                  <a:moveTo>
                    <a:pt x="0" y="613172"/>
                  </a:moveTo>
                  <a:cubicBezTo>
                    <a:pt x="0" y="274526"/>
                    <a:pt x="274526" y="0"/>
                    <a:pt x="613172" y="0"/>
                  </a:cubicBezTo>
                  <a:cubicBezTo>
                    <a:pt x="951818" y="0"/>
                    <a:pt x="1226344" y="274526"/>
                    <a:pt x="1226344" y="613172"/>
                  </a:cubicBezTo>
                  <a:cubicBezTo>
                    <a:pt x="1226344" y="951818"/>
                    <a:pt x="951818" y="1226344"/>
                    <a:pt x="613172" y="1226344"/>
                  </a:cubicBezTo>
                  <a:cubicBezTo>
                    <a:pt x="274526" y="1226344"/>
                    <a:pt x="0" y="951818"/>
                    <a:pt x="0" y="613172"/>
                  </a:cubicBez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694" tIns="217694" rIns="217694" bIns="217694" numCol="1" spcCol="1270" anchor="ctr" anchorCtr="0">
              <a:noAutofit/>
            </a:bodyPr>
            <a:lstStyle/>
            <a:p>
              <a:pPr lvl="0" algn="ctr" defTabSz="1333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3000" kern="1200"/>
            </a:p>
          </p:txBody>
        </p:sp>
        <p:sp>
          <p:nvSpPr>
            <p:cNvPr id="57" name="Parallelogram 15"/>
            <p:cNvSpPr/>
            <p:nvPr/>
          </p:nvSpPr>
          <p:spPr>
            <a:xfrm rot="16200000">
              <a:off x="8513555" y="245059"/>
              <a:ext cx="289053" cy="399578"/>
            </a:xfrm>
            <a:custGeom>
              <a:avLst/>
              <a:gdLst/>
              <a:ahLst/>
              <a:cxnLst/>
              <a:rect l="l" t="t" r="r" b="b"/>
              <a:pathLst>
                <a:path w="2993176" h="3240001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58" name="文字方塊 57"/>
          <p:cNvSpPr txBox="1"/>
          <p:nvPr/>
        </p:nvSpPr>
        <p:spPr>
          <a:xfrm>
            <a:off x="8793569" y="4841146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/>
              <a:t>29</a:t>
            </a:r>
            <a:endParaRPr lang="zh-TW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39952" y="592883"/>
            <a:ext cx="2807296" cy="576064"/>
          </a:xfrm>
        </p:spPr>
        <p:txBody>
          <a:bodyPr/>
          <a:lstStyle/>
          <a:p>
            <a:r>
              <a:rPr lang="en-US" altLang="ko-KR" dirty="0"/>
              <a:t>Contact Us!!</a:t>
            </a:r>
            <a:endParaRPr lang="ko-KR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1"/>
          </p:nvPr>
        </p:nvSpPr>
        <p:spPr>
          <a:xfrm>
            <a:off x="3317558" y="1472598"/>
            <a:ext cx="5255568" cy="28803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02-3366-2366</a:t>
            </a:r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4294967295"/>
          </p:nvPr>
        </p:nvSpPr>
        <p:spPr>
          <a:xfrm>
            <a:off x="4898524" y="2168525"/>
            <a:ext cx="2808287" cy="40322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altLang="ja-JP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ntuetds@ntu.edu.tw</a:t>
            </a:r>
            <a:endParaRPr lang="ja-JP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4389" y="408391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恭喜您即將畢業取得學位！</a:t>
            </a:r>
            <a:endParaRPr lang="ko-KR" altLang="en-US" sz="2400" b="1" dirty="0">
              <a:solidFill>
                <a:schemeClr val="bg1"/>
              </a:solidFill>
              <a:latin typeface="微軟正黑體" panose="020B0604030504040204" pitchFamily="34" charset="-120"/>
              <a:cs typeface="Arial" pitchFamily="34" charset="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4272608" y="1379692"/>
            <a:ext cx="576064" cy="540060"/>
            <a:chOff x="2447764" y="1239602"/>
            <a:chExt cx="576064" cy="540060"/>
          </a:xfrm>
        </p:grpSpPr>
        <p:sp>
          <p:nvSpPr>
            <p:cNvPr id="11" name="Oval 17"/>
            <p:cNvSpPr/>
            <p:nvPr/>
          </p:nvSpPr>
          <p:spPr>
            <a:xfrm flipH="1">
              <a:off x="2447764" y="1239602"/>
              <a:ext cx="576064" cy="5400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10" name="図プレースホルダー 21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555776" y="1347614"/>
              <a:ext cx="384043" cy="384043"/>
            </a:xfrm>
            <a:prstGeom prst="rect">
              <a:avLst/>
            </a:prstGeom>
          </p:spPr>
        </p:pic>
      </p:grpSp>
      <p:sp>
        <p:nvSpPr>
          <p:cNvPr id="15" name="Oval 17"/>
          <p:cNvSpPr/>
          <p:nvPr/>
        </p:nvSpPr>
        <p:spPr>
          <a:xfrm flipH="1">
            <a:off x="4271560" y="2128347"/>
            <a:ext cx="576064" cy="5400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7" name="図プレースホルダー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22460" y="2128347"/>
            <a:ext cx="474263" cy="474263"/>
          </a:xfrm>
          <a:prstGeom prst="rect">
            <a:avLst/>
          </a:prstGeom>
        </p:spPr>
      </p:pic>
      <p:pic>
        <p:nvPicPr>
          <p:cNvPr id="19" name="Picture 8" descr="ãµã¼ãã¹ã«ã¦ã³ã¿ã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9961" y="895079"/>
            <a:ext cx="2107597" cy="229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テキスト プレースホルダー 5"/>
          <p:cNvSpPr txBox="1">
            <a:spLocks/>
          </p:cNvSpPr>
          <p:nvPr/>
        </p:nvSpPr>
        <p:spPr>
          <a:xfrm>
            <a:off x="5220072" y="2883326"/>
            <a:ext cx="3744415" cy="4965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畢業資格</a:t>
            </a:r>
            <a:r>
              <a:rPr lang="en-US" altLang="zh-TW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離校截止日→研教組 </a:t>
            </a:r>
            <a:r>
              <a:rPr lang="en-US" altLang="zh-TW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02-3366-2388</a:t>
            </a:r>
            <a:r>
              <a:rPr lang="zh-TW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#405</a:t>
            </a:r>
          </a:p>
          <a:p>
            <a:pPr marL="0" indent="0">
              <a:buNone/>
            </a:pPr>
            <a:r>
              <a:rPr lang="zh-TW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電子論文系統登入帳密→計中 </a:t>
            </a:r>
            <a:r>
              <a:rPr lang="en-US" altLang="zh-TW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02-3366-5022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8793569" y="4841146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/>
              <a:t>30</a:t>
            </a:r>
            <a:endParaRPr lang="zh-TW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76672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版面配置區 5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89" t="2377" r="-389" b="13029"/>
          <a:stretch/>
        </p:blipFill>
        <p:spPr>
          <a:xfrm>
            <a:off x="4513480" y="1563638"/>
            <a:ext cx="3465217" cy="2562605"/>
          </a:xfrm>
          <a:prstGeom prst="rect">
            <a:avLst/>
          </a:prstGeom>
        </p:spPr>
      </p:pic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0" y="267494"/>
            <a:ext cx="9144000" cy="576064"/>
          </a:xfrm>
        </p:spPr>
        <p:txBody>
          <a:bodyPr/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「畢業離校及論文繳交」說明網頁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>
          <a:xfrm>
            <a:off x="2222638" y="900178"/>
            <a:ext cx="4698723" cy="338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臺大圖書館首頁＞服務項目＞論文繳交及離校手續</a:t>
            </a:r>
            <a:endParaRPr lang="ja-JP" altLang="en-US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9552" y="3435846"/>
            <a:ext cx="2783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浮水印</a:t>
            </a:r>
            <a:r>
              <a:rPr lang="en-US" altLang="zh-TW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/DOI/</a:t>
            </a:r>
            <a:r>
              <a:rPr lang="zh-TW" altLang="en-US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保全怎麼加</a:t>
            </a:r>
            <a:r>
              <a:rPr lang="en-US" altLang="zh-TW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  <p:sp>
        <p:nvSpPr>
          <p:cNvPr id="9" name="矩形 8"/>
          <p:cNvSpPr/>
          <p:nvPr/>
        </p:nvSpPr>
        <p:spPr>
          <a:xfrm>
            <a:off x="539552" y="3805178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答案盡在此，請詳閱！</a:t>
            </a:r>
            <a:endParaRPr lang="ja-JP" altLang="en-US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テキスト プレースホルダー 8"/>
          <p:cNvSpPr txBox="1">
            <a:spLocks/>
          </p:cNvSpPr>
          <p:nvPr/>
        </p:nvSpPr>
        <p:spPr>
          <a:xfrm>
            <a:off x="5004048" y="4503951"/>
            <a:ext cx="4540622" cy="59051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200" dirty="0">
                <a:hlinkClick r:id="rId4"/>
              </a:rPr>
              <a:t>http://www.lib.ntu.edu.tw/node/103</a:t>
            </a:r>
            <a:endParaRPr lang="ja-JP" altLang="en-US" sz="1200" dirty="0"/>
          </a:p>
        </p:txBody>
      </p:sp>
      <p:cxnSp>
        <p:nvCxnSpPr>
          <p:cNvPr id="12" name="直線單箭頭接點 11"/>
          <p:cNvCxnSpPr/>
          <p:nvPr/>
        </p:nvCxnSpPr>
        <p:spPr>
          <a:xfrm flipV="1">
            <a:off x="2555776" y="2690584"/>
            <a:ext cx="1728192" cy="74526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8832881" y="4830905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/>
              <a:t>2</a:t>
            </a:r>
            <a:endParaRPr lang="zh-TW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06128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論文格式規範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次序及相關格式請依「國立臺灣大學碩、博士學位論文格式規範」撰寫</a:t>
            </a:r>
          </a:p>
        </p:txBody>
      </p:sp>
      <p:sp>
        <p:nvSpPr>
          <p:cNvPr id="9" name="矩形 8"/>
          <p:cNvSpPr/>
          <p:nvPr/>
        </p:nvSpPr>
        <p:spPr>
          <a:xfrm>
            <a:off x="2411760" y="987574"/>
            <a:ext cx="5886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hlinkClick r:id="rId2"/>
              </a:rPr>
              <a:t>http://www.lib.ntu.edu.tw/doc/cl/THESISSAMPLE.doc</a:t>
            </a:r>
            <a:endParaRPr lang="zh-TW" altLang="en-US" sz="1400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647804"/>
              </p:ext>
            </p:extLst>
          </p:nvPr>
        </p:nvGraphicFramePr>
        <p:xfrm>
          <a:off x="1763688" y="1419622"/>
          <a:ext cx="6051922" cy="3465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5961">
                  <a:extLst>
                    <a:ext uri="{9D8B030D-6E8A-4147-A177-3AD203B41FA5}">
                      <a16:colId xmlns:a16="http://schemas.microsoft.com/office/drawing/2014/main" val="1009353056"/>
                    </a:ext>
                  </a:extLst>
                </a:gridCol>
                <a:gridCol w="3025961">
                  <a:extLst>
                    <a:ext uri="{9D8B030D-6E8A-4147-A177-3AD203B41FA5}">
                      <a16:colId xmlns:a16="http://schemas.microsoft.com/office/drawing/2014/main" val="1314972350"/>
                    </a:ext>
                  </a:extLst>
                </a:gridCol>
              </a:tblGrid>
              <a:tr h="28492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紙本論文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546824"/>
                  </a:ext>
                </a:extLst>
              </a:tr>
              <a:tr h="3099449">
                <a:tc>
                  <a:txBody>
                    <a:bodyPr/>
                    <a:lstStyle/>
                    <a:p>
                      <a:pPr marL="514350" lvl="0" indent="-51435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kumimoji="1" lang="zh-TW" altLang="zh-TW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封面</a:t>
                      </a:r>
                      <a:endParaRPr kumimoji="1" lang="en-US" altLang="zh-TW" sz="16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14350" lvl="0" indent="-51435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kumimoji="1" lang="zh-TW" altLang="zh-TW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口試委員審定書</a:t>
                      </a:r>
                      <a:endParaRPr kumimoji="1" lang="en-US" altLang="zh-TW" sz="16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14350" lvl="0" indent="-51435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kumimoji="1" lang="zh-TW" altLang="zh-TW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序言或謝辭</a:t>
                      </a:r>
                    </a:p>
                    <a:p>
                      <a:pPr marL="514350" lvl="0" indent="-51435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kumimoji="1" lang="zh-TW" altLang="zh-TW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中文摘要及關鍵詞</a:t>
                      </a:r>
                    </a:p>
                    <a:p>
                      <a:pPr marL="514350" lvl="0" indent="-51435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kumimoji="1" lang="zh-TW" altLang="zh-TW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英文摘要及關鍵詞</a:t>
                      </a:r>
                    </a:p>
                    <a:p>
                      <a:pPr marL="514350" lvl="0" indent="-51435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kumimoji="1" lang="zh-TW" altLang="zh-TW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目錄</a:t>
                      </a:r>
                      <a:endParaRPr kumimoji="1" lang="en-US" altLang="zh-TW" sz="16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14350" lvl="0" indent="-51435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kumimoji="1" lang="zh-TW" altLang="zh-TW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圖目錄</a:t>
                      </a:r>
                    </a:p>
                    <a:p>
                      <a:pPr marL="514350" lvl="0" indent="-51435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kumimoji="1" lang="zh-TW" altLang="zh-TW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表目錄</a:t>
                      </a:r>
                    </a:p>
                    <a:p>
                      <a:pPr marL="514350" lvl="0" indent="-51435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kumimoji="1" lang="zh-TW" altLang="zh-TW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論文正文</a:t>
                      </a:r>
                    </a:p>
                    <a:p>
                      <a:pPr marL="514350" lvl="0" indent="-51435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kumimoji="1" lang="zh-TW" altLang="zh-TW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參考文獻</a:t>
                      </a:r>
                    </a:p>
                    <a:p>
                      <a:pPr marL="514350" lvl="0" indent="-51435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kumimoji="1" lang="zh-TW" altLang="zh-TW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附錄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lvl="0" indent="-51435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kumimoji="1" lang="zh-TW" altLang="zh-TW" sz="16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封</a:t>
                      </a:r>
                      <a:r>
                        <a:rPr kumimoji="1" lang="zh-TW" altLang="en-US" sz="16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面 </a:t>
                      </a:r>
                      <a:r>
                        <a:rPr kumimoji="1" lang="en-US" altLang="zh-TW" sz="16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1" lang="zh-TW" altLang="en-US" sz="16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彩色／含側邊</a:t>
                      </a:r>
                      <a:r>
                        <a:rPr kumimoji="1" lang="en-US" altLang="zh-TW" sz="16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514350" lvl="0" indent="-51435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kumimoji="1" lang="zh-TW" altLang="en-US" sz="16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書名頁</a:t>
                      </a:r>
                      <a:r>
                        <a:rPr kumimoji="1" lang="en-US" altLang="zh-TW" sz="16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1" lang="zh-TW" altLang="en-US" sz="16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同封面</a:t>
                      </a:r>
                      <a:r>
                        <a:rPr kumimoji="1" lang="en-US" altLang="zh-TW" sz="16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514350" lvl="0" indent="-51435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kumimoji="1" lang="zh-TW" altLang="zh-TW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口試委員審定書</a:t>
                      </a:r>
                      <a:endParaRPr kumimoji="1" lang="en-US" altLang="zh-TW" sz="16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14350" lvl="0" indent="-51435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kumimoji="1" lang="zh-TW" altLang="zh-TW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序言或謝辭</a:t>
                      </a:r>
                    </a:p>
                    <a:p>
                      <a:pPr marL="514350" lvl="0" indent="-51435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kumimoji="1" lang="zh-TW" altLang="zh-TW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中文摘要及關鍵詞</a:t>
                      </a:r>
                    </a:p>
                    <a:p>
                      <a:pPr marL="514350" lvl="0" indent="-51435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kumimoji="1" lang="zh-TW" altLang="zh-TW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英文摘要及關鍵詞</a:t>
                      </a:r>
                    </a:p>
                    <a:p>
                      <a:pPr marL="514350" lvl="0" indent="-51435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kumimoji="1" lang="zh-TW" altLang="zh-TW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目錄</a:t>
                      </a:r>
                      <a:endParaRPr kumimoji="1" lang="en-US" altLang="zh-TW" sz="16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14350" lvl="0" indent="-51435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kumimoji="1" lang="zh-TW" altLang="zh-TW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圖目錄</a:t>
                      </a:r>
                    </a:p>
                    <a:p>
                      <a:pPr marL="514350" lvl="0" indent="-51435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kumimoji="1" lang="zh-TW" altLang="zh-TW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表目錄</a:t>
                      </a:r>
                    </a:p>
                    <a:p>
                      <a:pPr marL="514350" lvl="0" indent="-51435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kumimoji="1" lang="zh-TW" altLang="zh-TW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論文正文</a:t>
                      </a:r>
                    </a:p>
                    <a:p>
                      <a:pPr marL="514350" lvl="0" indent="-51435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kumimoji="1" lang="zh-TW" altLang="zh-TW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參考文獻</a:t>
                      </a:r>
                    </a:p>
                    <a:p>
                      <a:pPr marL="514350" lvl="0" indent="-51435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kumimoji="1" lang="zh-TW" altLang="zh-TW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附錄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93833"/>
                  </a:ext>
                </a:extLst>
              </a:tr>
            </a:tbl>
          </a:graphicData>
        </a:graphic>
      </p:graphicFrame>
      <p:sp>
        <p:nvSpPr>
          <p:cNvPr id="13" name="五邊形 12"/>
          <p:cNvSpPr/>
          <p:nvPr/>
        </p:nvSpPr>
        <p:spPr>
          <a:xfrm rot="10800000">
            <a:off x="3779912" y="2067694"/>
            <a:ext cx="936104" cy="28803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400">
              <a:solidFill>
                <a:schemeClr val="bg1"/>
              </a:solidFill>
            </a:endParaRPr>
          </a:p>
        </p:txBody>
      </p:sp>
      <p:sp>
        <p:nvSpPr>
          <p:cNvPr id="14" name="文字版面配置區 4"/>
          <p:cNvSpPr txBox="1">
            <a:spLocks/>
          </p:cNvSpPr>
          <p:nvPr/>
        </p:nvSpPr>
        <p:spPr>
          <a:xfrm>
            <a:off x="3851920" y="1978772"/>
            <a:ext cx="963357" cy="329653"/>
          </a:xfrm>
          <a:prstGeom prst="rect">
            <a:avLst/>
          </a:prstGeom>
        </p:spPr>
        <p:txBody>
          <a:bodyPr vert="horz" lIns="163275" tIns="81638" rIns="163275" bIns="81638" rtlCol="0">
            <a:noAutofit/>
          </a:bodyPr>
          <a:lstStyle>
            <a:lvl1pPr marL="0" indent="0" algn="l" defTabSz="1632767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lang="ja-JP" altLang="en-US" sz="2400" i="1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  <a:lvl2pPr marL="1326623" indent="-510240" algn="l" defTabSz="16327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59" indent="-408191" algn="l" defTabSz="16327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41" indent="-408191" algn="l" defTabSz="16327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723" indent="-408191" algn="l" defTabSz="16327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108" indent="-408191" algn="l" defTabSz="16327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91" indent="-408191" algn="l" defTabSz="16327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74" indent="-408191" algn="l" defTabSz="16327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257" indent="-408191" algn="l" defTabSz="16327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600" b="1" i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非必備</a:t>
            </a:r>
          </a:p>
        </p:txBody>
      </p:sp>
      <p:sp>
        <p:nvSpPr>
          <p:cNvPr id="16" name="五邊形 15"/>
          <p:cNvSpPr/>
          <p:nvPr/>
        </p:nvSpPr>
        <p:spPr>
          <a:xfrm rot="10800000">
            <a:off x="6804248" y="2308425"/>
            <a:ext cx="1493912" cy="28803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400">
              <a:solidFill>
                <a:schemeClr val="bg1"/>
              </a:solidFill>
            </a:endParaRPr>
          </a:p>
        </p:txBody>
      </p:sp>
      <p:sp>
        <p:nvSpPr>
          <p:cNvPr id="17" name="文字版面配置區 4"/>
          <p:cNvSpPr txBox="1">
            <a:spLocks/>
          </p:cNvSpPr>
          <p:nvPr/>
        </p:nvSpPr>
        <p:spPr>
          <a:xfrm>
            <a:off x="6876256" y="2219503"/>
            <a:ext cx="1421904" cy="329653"/>
          </a:xfrm>
          <a:prstGeom prst="rect">
            <a:avLst/>
          </a:prstGeom>
        </p:spPr>
        <p:txBody>
          <a:bodyPr vert="horz" lIns="163275" tIns="81638" rIns="163275" bIns="81638" rtlCol="0">
            <a:noAutofit/>
          </a:bodyPr>
          <a:lstStyle>
            <a:lvl1pPr marL="0" indent="0" algn="l" defTabSz="1632767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lang="ja-JP" altLang="en-US" sz="2400" i="1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  <a:lvl2pPr marL="1326623" indent="-510240" algn="l" defTabSz="16327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59" indent="-408191" algn="l" defTabSz="16327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41" indent="-408191" algn="l" defTabSz="16327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723" indent="-408191" algn="l" defTabSz="16327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108" indent="-408191" algn="l" defTabSz="16327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91" indent="-408191" algn="l" defTabSz="16327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74" indent="-408191" algn="l" defTabSz="16327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257" indent="-408191" algn="l" defTabSz="16327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600" b="1" i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必備</a:t>
            </a:r>
            <a:r>
              <a:rPr lang="en-US" altLang="zh-TW" sz="1600" b="1" i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i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含簽名</a:t>
            </a:r>
            <a:r>
              <a:rPr lang="en-US" altLang="zh-TW" sz="1600" b="1" i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600" b="1" i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8832881" y="4830905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/>
              <a:t>3</a:t>
            </a:r>
            <a:endParaRPr lang="zh-TW" altLang="en-US" sz="1100" dirty="0"/>
          </a:p>
        </p:txBody>
      </p:sp>
      <p:sp>
        <p:nvSpPr>
          <p:cNvPr id="2" name="圓角矩形圖說文字 1"/>
          <p:cNvSpPr/>
          <p:nvPr/>
        </p:nvSpPr>
        <p:spPr>
          <a:xfrm>
            <a:off x="7577347" y="585554"/>
            <a:ext cx="1236545" cy="576064"/>
          </a:xfrm>
          <a:prstGeom prst="wedgeRoundRectCallout">
            <a:avLst>
              <a:gd name="adj1" fmla="val -68821"/>
              <a:gd name="adj2" fmla="val -6734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字體、排版可自行微調</a:t>
            </a:r>
          </a:p>
        </p:txBody>
      </p:sp>
    </p:spTree>
    <p:extLst>
      <p:ext uri="{BB962C8B-B14F-4D97-AF65-F5344CB8AC3E}">
        <p14:creationId xmlns:p14="http://schemas.microsoft.com/office/powerpoint/2010/main" val="331995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電子論文常見審查問題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封面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(1/2)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31" y="801805"/>
            <a:ext cx="3030473" cy="427589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カギ線コネクタ 53"/>
          <p:cNvCxnSpPr/>
          <p:nvPr/>
        </p:nvCxnSpPr>
        <p:spPr>
          <a:xfrm>
            <a:off x="3117133" y="1549202"/>
            <a:ext cx="1268202" cy="415386"/>
          </a:xfrm>
          <a:prstGeom prst="bentConnector3">
            <a:avLst/>
          </a:prstGeom>
          <a:ln>
            <a:solidFill>
              <a:schemeClr val="accent1">
                <a:lumMod val="50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テキスト プレースホルダー 17"/>
          <p:cNvSpPr txBox="1">
            <a:spLocks/>
          </p:cNvSpPr>
          <p:nvPr/>
        </p:nvSpPr>
        <p:spPr>
          <a:xfrm>
            <a:off x="4375459" y="1191288"/>
            <a:ext cx="4085509" cy="565963"/>
          </a:xfrm>
          <a:prstGeom prst="rect">
            <a:avLst/>
          </a:prstGeom>
        </p:spPr>
        <p:txBody>
          <a:bodyPr anchor="ctr"/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5">
              <a:lnSpc>
                <a:spcPct val="100000"/>
              </a:lnSpc>
              <a:spcBef>
                <a:spcPts val="0"/>
              </a:spcBef>
            </a:pPr>
            <a:r>
              <a:rPr lang="zh-TW" altLang="en-US" sz="1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記得加入</a:t>
            </a:r>
            <a:r>
              <a:rPr lang="zh-TW" altLang="en-US" sz="1800" b="1" u="sng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學院</a:t>
            </a:r>
            <a:r>
              <a:rPr lang="zh-TW" altLang="en-US" sz="1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1800" b="1" u="sng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系所名稱 </a:t>
            </a:r>
            <a:br>
              <a:rPr lang="en-US" altLang="zh-TW" sz="1800" b="1" u="sng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中文</a:t>
            </a:r>
            <a:r>
              <a:rPr lang="en-US" altLang="zh-TW" sz="1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校名→院名→所名</a:t>
            </a:r>
            <a:r>
              <a:rPr lang="en-US" altLang="zh-TW" sz="1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ja-JP" altLang="en-US" sz="20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52135" y="906714"/>
            <a:ext cx="687617" cy="2063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400">
              <a:solidFill>
                <a:schemeClr val="accent6"/>
              </a:solidFill>
            </a:endParaRPr>
          </a:p>
        </p:txBody>
      </p:sp>
      <p:sp>
        <p:nvSpPr>
          <p:cNvPr id="9" name="テキスト プレースホルダー 17"/>
          <p:cNvSpPr txBox="1">
            <a:spLocks/>
          </p:cNvSpPr>
          <p:nvPr/>
        </p:nvSpPr>
        <p:spPr>
          <a:xfrm>
            <a:off x="4355728" y="1722491"/>
            <a:ext cx="4085509" cy="565963"/>
          </a:xfrm>
          <a:prstGeom prst="rect">
            <a:avLst/>
          </a:prstGeom>
        </p:spPr>
        <p:txBody>
          <a:bodyPr anchor="ctr"/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5">
              <a:lnSpc>
                <a:spcPct val="100000"/>
              </a:lnSpc>
              <a:spcBef>
                <a:spcPts val="0"/>
              </a:spcBef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英文：所名→院名→校名</a:t>
            </a: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テキスト プレースホルダー 17"/>
          <p:cNvSpPr txBox="1">
            <a:spLocks/>
          </p:cNvSpPr>
          <p:nvPr/>
        </p:nvSpPr>
        <p:spPr>
          <a:xfrm>
            <a:off x="4788024" y="2895301"/>
            <a:ext cx="4517557" cy="565963"/>
          </a:xfrm>
          <a:prstGeom prst="rect">
            <a:avLst/>
          </a:prstGeom>
        </p:spPr>
        <p:txBody>
          <a:bodyPr anchor="ctr"/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5">
              <a:lnSpc>
                <a:spcPct val="100000"/>
              </a:lnSpc>
              <a:spcBef>
                <a:spcPts val="0"/>
              </a:spcBef>
            </a:pPr>
            <a:r>
              <a:rPr lang="zh-TW" altLang="en-US" sz="1800" b="1" u="sng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先名再姓</a:t>
            </a:r>
            <a:r>
              <a:rPr lang="zh-TW" altLang="en-US" sz="1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，中間毋須逗號</a:t>
            </a:r>
            <a:endParaRPr lang="ja-JP" altLang="en-US" sz="18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1" name="カギ線コネクタ 57"/>
          <p:cNvCxnSpPr>
            <a:endCxn id="10" idx="1"/>
          </p:cNvCxnSpPr>
          <p:nvPr/>
        </p:nvCxnSpPr>
        <p:spPr>
          <a:xfrm flipV="1">
            <a:off x="2944399" y="3178283"/>
            <a:ext cx="1843625" cy="761620"/>
          </a:xfrm>
          <a:prstGeom prst="bentConnector3">
            <a:avLst/>
          </a:prstGeom>
          <a:ln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プレースホルダー 17"/>
          <p:cNvSpPr txBox="1">
            <a:spLocks/>
          </p:cNvSpPr>
          <p:nvPr/>
        </p:nvSpPr>
        <p:spPr>
          <a:xfrm>
            <a:off x="4769822" y="3828975"/>
            <a:ext cx="4831053" cy="565963"/>
          </a:xfrm>
          <a:prstGeom prst="rect">
            <a:avLst/>
          </a:prstGeom>
        </p:spPr>
        <p:txBody>
          <a:bodyPr anchor="ctr"/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5">
              <a:lnSpc>
                <a:spcPct val="100000"/>
              </a:lnSpc>
              <a:spcBef>
                <a:spcPts val="0"/>
              </a:spcBef>
            </a:pPr>
            <a:r>
              <a:rPr lang="en-US" altLang="zh-TW" sz="1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中英文年月一致</a:t>
            </a: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8005">
              <a:lnSpc>
                <a:spcPct val="100000"/>
              </a:lnSpc>
              <a:spcBef>
                <a:spcPts val="0"/>
              </a:spcBef>
            </a:pPr>
            <a:r>
              <a:rPr lang="en-US" altLang="zh-TW" sz="1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出版年月需</a:t>
            </a:r>
            <a:r>
              <a:rPr lang="zh-TW" altLang="en-US" sz="18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同或晚於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口試日期</a:t>
            </a: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3" name="カギ線コネクタ 61"/>
          <p:cNvCxnSpPr>
            <a:stCxn id="17" idx="3"/>
            <a:endCxn id="12" idx="1"/>
          </p:cNvCxnSpPr>
          <p:nvPr/>
        </p:nvCxnSpPr>
        <p:spPr>
          <a:xfrm flipV="1">
            <a:off x="2944399" y="4111957"/>
            <a:ext cx="1825423" cy="282982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259632" y="3296423"/>
            <a:ext cx="1474310" cy="2606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400">
              <a:solidFill>
                <a:schemeClr val="accent6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06590" y="3812534"/>
            <a:ext cx="1837809" cy="2606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400">
              <a:solidFill>
                <a:schemeClr val="accent6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13627" y="1304899"/>
            <a:ext cx="2164631" cy="56948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4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106590" y="4152279"/>
            <a:ext cx="1837809" cy="48531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400">
              <a:solidFill>
                <a:schemeClr val="accent2"/>
              </a:solidFill>
            </a:endParaRPr>
          </a:p>
        </p:txBody>
      </p:sp>
      <p:cxnSp>
        <p:nvCxnSpPr>
          <p:cNvPr id="23" name="カギ線コネクタ 57"/>
          <p:cNvCxnSpPr/>
          <p:nvPr/>
        </p:nvCxnSpPr>
        <p:spPr>
          <a:xfrm>
            <a:off x="3046023" y="1076909"/>
            <a:ext cx="1339312" cy="342713"/>
          </a:xfrm>
          <a:prstGeom prst="bentConnector3">
            <a:avLst>
              <a:gd name="adj1" fmla="val 29663"/>
            </a:avLst>
          </a:prstGeom>
          <a:ln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4291809" y="2668979"/>
            <a:ext cx="330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 封面全部中英對照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置中對齊</a:t>
            </a:r>
          </a:p>
        </p:txBody>
      </p:sp>
      <p:grpSp>
        <p:nvGrpSpPr>
          <p:cNvPr id="30" name="群組 29"/>
          <p:cNvGrpSpPr/>
          <p:nvPr/>
        </p:nvGrpSpPr>
        <p:grpSpPr>
          <a:xfrm>
            <a:off x="8253910" y="203840"/>
            <a:ext cx="758307" cy="732987"/>
            <a:chOff x="2166999" y="1582426"/>
            <a:chExt cx="990802" cy="990802"/>
          </a:xfrm>
        </p:grpSpPr>
        <p:sp>
          <p:nvSpPr>
            <p:cNvPr id="31" name="Freeform 5"/>
            <p:cNvSpPr/>
            <p:nvPr/>
          </p:nvSpPr>
          <p:spPr>
            <a:xfrm>
              <a:off x="2166999" y="1582426"/>
              <a:ext cx="990802" cy="990802"/>
            </a:xfrm>
            <a:custGeom>
              <a:avLst/>
              <a:gdLst>
                <a:gd name="connsiteX0" fmla="*/ 0 w 1226343"/>
                <a:gd name="connsiteY0" fmla="*/ 613172 h 1226343"/>
                <a:gd name="connsiteX1" fmla="*/ 613172 w 1226343"/>
                <a:gd name="connsiteY1" fmla="*/ 0 h 1226343"/>
                <a:gd name="connsiteX2" fmla="*/ 1226344 w 1226343"/>
                <a:gd name="connsiteY2" fmla="*/ 613172 h 1226343"/>
                <a:gd name="connsiteX3" fmla="*/ 613172 w 1226343"/>
                <a:gd name="connsiteY3" fmla="*/ 1226344 h 1226343"/>
                <a:gd name="connsiteX4" fmla="*/ 0 w 1226343"/>
                <a:gd name="connsiteY4" fmla="*/ 613172 h 122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6343" h="1226343">
                  <a:moveTo>
                    <a:pt x="0" y="613172"/>
                  </a:moveTo>
                  <a:cubicBezTo>
                    <a:pt x="0" y="274526"/>
                    <a:pt x="274526" y="0"/>
                    <a:pt x="613172" y="0"/>
                  </a:cubicBezTo>
                  <a:cubicBezTo>
                    <a:pt x="951818" y="0"/>
                    <a:pt x="1226344" y="274526"/>
                    <a:pt x="1226344" y="613172"/>
                  </a:cubicBezTo>
                  <a:cubicBezTo>
                    <a:pt x="1226344" y="951818"/>
                    <a:pt x="951818" y="1226344"/>
                    <a:pt x="613172" y="1226344"/>
                  </a:cubicBezTo>
                  <a:cubicBezTo>
                    <a:pt x="274526" y="1226344"/>
                    <a:pt x="0" y="951818"/>
                    <a:pt x="0" y="613172"/>
                  </a:cubicBez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694" tIns="217694" rIns="217694" bIns="217694" numCol="1" spcCol="1270" anchor="ctr" anchorCtr="0">
              <a:noAutofit/>
            </a:bodyPr>
            <a:lstStyle/>
            <a:p>
              <a:pPr lvl="0" algn="ctr" defTabSz="1333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3000" kern="1200"/>
            </a:p>
          </p:txBody>
        </p:sp>
        <p:pic>
          <p:nvPicPr>
            <p:cNvPr id="32" name="圖片版面配置區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411760" y="1802638"/>
              <a:ext cx="517336" cy="517336"/>
            </a:xfrm>
            <a:prstGeom prst="rect">
              <a:avLst/>
            </a:prstGeom>
          </p:spPr>
        </p:pic>
        <p:pic>
          <p:nvPicPr>
            <p:cNvPr id="33" name="図プレースホルダー 37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771800" y="1995687"/>
              <a:ext cx="301608" cy="301608"/>
            </a:xfrm>
            <a:prstGeom prst="rect">
              <a:avLst/>
            </a:prstGeom>
          </p:spPr>
        </p:pic>
      </p:grpSp>
      <p:sp>
        <p:nvSpPr>
          <p:cNvPr id="24" name="文字方塊 23"/>
          <p:cNvSpPr txBox="1"/>
          <p:nvPr/>
        </p:nvSpPr>
        <p:spPr>
          <a:xfrm>
            <a:off x="8832881" y="4830905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/>
              <a:t>4</a:t>
            </a:r>
            <a:endParaRPr lang="zh-TW" altLang="en-US" sz="1100" dirty="0"/>
          </a:p>
        </p:txBody>
      </p:sp>
      <p:sp>
        <p:nvSpPr>
          <p:cNvPr id="18" name="箭號: 向右 17">
            <a:extLst>
              <a:ext uri="{FF2B5EF4-FFF2-40B4-BE49-F238E27FC236}">
                <a16:creationId xmlns:a16="http://schemas.microsoft.com/office/drawing/2014/main" id="{489FACE4-9C81-4A51-988B-A7EBC0EA472A}"/>
              </a:ext>
            </a:extLst>
          </p:cNvPr>
          <p:cNvSpPr/>
          <p:nvPr/>
        </p:nvSpPr>
        <p:spPr>
          <a:xfrm>
            <a:off x="4120731" y="2108688"/>
            <a:ext cx="529208" cy="437097"/>
          </a:xfrm>
          <a:prstGeom prst="rightArrow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0316AEF5-ED21-4E57-A6B0-4BEE9D087C27}"/>
              </a:ext>
            </a:extLst>
          </p:cNvPr>
          <p:cNvSpPr txBox="1"/>
          <p:nvPr/>
        </p:nvSpPr>
        <p:spPr>
          <a:xfrm>
            <a:off x="4725550" y="2124962"/>
            <a:ext cx="4300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系所中英文對照表：</a:t>
            </a:r>
            <a:endParaRPr lang="en-US" altLang="zh-TW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https://www.ntu.edu.tw/academics/academics_list.html</a:t>
            </a:r>
            <a:endParaRPr lang="zh-TW" altLang="en-US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328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群組 23"/>
          <p:cNvGrpSpPr/>
          <p:nvPr/>
        </p:nvGrpSpPr>
        <p:grpSpPr>
          <a:xfrm>
            <a:off x="799850" y="833866"/>
            <a:ext cx="3074828" cy="4030923"/>
            <a:chOff x="3901651" y="1435313"/>
            <a:chExt cx="6488907" cy="8864392"/>
          </a:xfrm>
        </p:grpSpPr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54049" y="1462811"/>
              <a:ext cx="6236509" cy="8836894"/>
            </a:xfrm>
            <a:prstGeom prst="rect">
              <a:avLst/>
            </a:prstGeom>
            <a:ln w="285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6" name="圖片 25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68063" y="1435313"/>
              <a:ext cx="657225" cy="8836894"/>
            </a:xfrm>
            <a:prstGeom prst="rect">
              <a:avLst/>
            </a:prstGeom>
          </p:spPr>
        </p:pic>
        <p:sp>
          <p:nvSpPr>
            <p:cNvPr id="27" name="矩形 26"/>
            <p:cNvSpPr/>
            <p:nvPr/>
          </p:nvSpPr>
          <p:spPr>
            <a:xfrm>
              <a:off x="6502194" y="9295059"/>
              <a:ext cx="778096" cy="554254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>
                <a:solidFill>
                  <a:schemeClr val="accent6"/>
                </a:solidFill>
              </a:endParaRPr>
            </a:p>
          </p:txBody>
        </p:sp>
        <p:sp>
          <p:nvSpPr>
            <p:cNvPr id="28" name="十字形 27"/>
            <p:cNvSpPr/>
            <p:nvPr/>
          </p:nvSpPr>
          <p:spPr>
            <a:xfrm rot="2755278">
              <a:off x="5956897" y="9020028"/>
              <a:ext cx="1090596" cy="1099749"/>
            </a:xfrm>
            <a:prstGeom prst="plus">
              <a:avLst>
                <a:gd name="adj" fmla="val 4504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>
                <a:solidFill>
                  <a:schemeClr val="accent6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4134999" y="1448241"/>
              <a:ext cx="633057" cy="8811039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>
                <a:solidFill>
                  <a:schemeClr val="accent6"/>
                </a:solidFill>
              </a:endParaRPr>
            </a:p>
          </p:txBody>
        </p:sp>
        <p:sp>
          <p:nvSpPr>
            <p:cNvPr id="34" name="十字形 33"/>
            <p:cNvSpPr/>
            <p:nvPr/>
          </p:nvSpPr>
          <p:spPr>
            <a:xfrm rot="2755278">
              <a:off x="3906228" y="4327195"/>
              <a:ext cx="1090596" cy="1099749"/>
            </a:xfrm>
            <a:prstGeom prst="plus">
              <a:avLst>
                <a:gd name="adj" fmla="val 4504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電子論文常見審查問題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>
          <a:xfrm>
            <a:off x="17673" y="834267"/>
            <a:ext cx="9144000" cy="288032"/>
          </a:xfrm>
        </p:spPr>
        <p:txBody>
          <a:bodyPr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封面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２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/2)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5" name="カギ線コネクタ 53"/>
          <p:cNvCxnSpPr>
            <a:endCxn id="9" idx="1"/>
          </p:cNvCxnSpPr>
          <p:nvPr/>
        </p:nvCxnSpPr>
        <p:spPr>
          <a:xfrm flipV="1">
            <a:off x="1212653" y="2005376"/>
            <a:ext cx="3236947" cy="401834"/>
          </a:xfrm>
          <a:prstGeom prst="bentConnector3">
            <a:avLst/>
          </a:prstGeom>
          <a:ln>
            <a:headEnd type="oval" w="lg" len="lg"/>
            <a:tailEnd type="oval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テキスト プレースホルダー 17"/>
          <p:cNvSpPr txBox="1">
            <a:spLocks/>
          </p:cNvSpPr>
          <p:nvPr/>
        </p:nvSpPr>
        <p:spPr>
          <a:xfrm>
            <a:off x="4449600" y="1579487"/>
            <a:ext cx="4085509" cy="851778"/>
          </a:xfrm>
          <a:prstGeom prst="rect">
            <a:avLst/>
          </a:prstGeom>
        </p:spPr>
        <p:txBody>
          <a:bodyPr anchor="ctr"/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5">
              <a:lnSpc>
                <a:spcPct val="100000"/>
              </a:lnSpc>
              <a:spcBef>
                <a:spcPts val="0"/>
              </a:spcBef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電子論文</a:t>
            </a:r>
            <a:r>
              <a:rPr lang="en-US" altLang="zh-TW" sz="1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上傳時封面不須側邊，送印紙本才需要。送印時需另製作</a:t>
            </a:r>
            <a:r>
              <a:rPr lang="en-US" altLang="zh-TW" sz="1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word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檔封面。</a:t>
            </a:r>
            <a:endParaRPr lang="ja-JP" altLang="en-US" sz="1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テキスト プレースホルダー 17"/>
          <p:cNvSpPr txBox="1">
            <a:spLocks/>
          </p:cNvSpPr>
          <p:nvPr/>
        </p:nvSpPr>
        <p:spPr>
          <a:xfrm>
            <a:off x="4449600" y="3464951"/>
            <a:ext cx="4831053" cy="565963"/>
          </a:xfrm>
          <a:prstGeom prst="rect">
            <a:avLst/>
          </a:prstGeom>
        </p:spPr>
        <p:txBody>
          <a:bodyPr anchor="ctr"/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5">
              <a:lnSpc>
                <a:spcPct val="100000"/>
              </a:lnSpc>
              <a:spcBef>
                <a:spcPts val="0"/>
              </a:spcBef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封面請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勿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加頁碼！</a:t>
            </a: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3" name="カギ線コネクタ 61"/>
          <p:cNvCxnSpPr/>
          <p:nvPr/>
        </p:nvCxnSpPr>
        <p:spPr>
          <a:xfrm flipV="1">
            <a:off x="2457598" y="3723878"/>
            <a:ext cx="1992002" cy="800937"/>
          </a:xfrm>
          <a:prstGeom prst="bentConnector3">
            <a:avLst>
              <a:gd name="adj1" fmla="val 50000"/>
            </a:avLst>
          </a:prstGeom>
          <a:ln>
            <a:headEnd type="oval" w="lg" len="lg"/>
            <a:tailEnd type="oval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0" name="群組 29"/>
          <p:cNvGrpSpPr/>
          <p:nvPr/>
        </p:nvGrpSpPr>
        <p:grpSpPr>
          <a:xfrm>
            <a:off x="8253910" y="203840"/>
            <a:ext cx="758307" cy="732987"/>
            <a:chOff x="2166999" y="1582426"/>
            <a:chExt cx="990802" cy="990802"/>
          </a:xfrm>
        </p:grpSpPr>
        <p:sp>
          <p:nvSpPr>
            <p:cNvPr id="31" name="Freeform 5"/>
            <p:cNvSpPr/>
            <p:nvPr/>
          </p:nvSpPr>
          <p:spPr>
            <a:xfrm>
              <a:off x="2166999" y="1582426"/>
              <a:ext cx="990802" cy="990802"/>
            </a:xfrm>
            <a:custGeom>
              <a:avLst/>
              <a:gdLst>
                <a:gd name="connsiteX0" fmla="*/ 0 w 1226343"/>
                <a:gd name="connsiteY0" fmla="*/ 613172 h 1226343"/>
                <a:gd name="connsiteX1" fmla="*/ 613172 w 1226343"/>
                <a:gd name="connsiteY1" fmla="*/ 0 h 1226343"/>
                <a:gd name="connsiteX2" fmla="*/ 1226344 w 1226343"/>
                <a:gd name="connsiteY2" fmla="*/ 613172 h 1226343"/>
                <a:gd name="connsiteX3" fmla="*/ 613172 w 1226343"/>
                <a:gd name="connsiteY3" fmla="*/ 1226344 h 1226343"/>
                <a:gd name="connsiteX4" fmla="*/ 0 w 1226343"/>
                <a:gd name="connsiteY4" fmla="*/ 613172 h 122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6343" h="1226343">
                  <a:moveTo>
                    <a:pt x="0" y="613172"/>
                  </a:moveTo>
                  <a:cubicBezTo>
                    <a:pt x="0" y="274526"/>
                    <a:pt x="274526" y="0"/>
                    <a:pt x="613172" y="0"/>
                  </a:cubicBezTo>
                  <a:cubicBezTo>
                    <a:pt x="951818" y="0"/>
                    <a:pt x="1226344" y="274526"/>
                    <a:pt x="1226344" y="613172"/>
                  </a:cubicBezTo>
                  <a:cubicBezTo>
                    <a:pt x="1226344" y="951818"/>
                    <a:pt x="951818" y="1226344"/>
                    <a:pt x="613172" y="1226344"/>
                  </a:cubicBezTo>
                  <a:cubicBezTo>
                    <a:pt x="274526" y="1226344"/>
                    <a:pt x="0" y="951818"/>
                    <a:pt x="0" y="613172"/>
                  </a:cubicBez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694" tIns="217694" rIns="217694" bIns="217694" numCol="1" spcCol="1270" anchor="ctr" anchorCtr="0">
              <a:noAutofit/>
            </a:bodyPr>
            <a:lstStyle/>
            <a:p>
              <a:pPr lvl="0" algn="ctr" defTabSz="1333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3000" kern="1200"/>
            </a:p>
          </p:txBody>
        </p:sp>
        <p:pic>
          <p:nvPicPr>
            <p:cNvPr id="32" name="圖片版面配置區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411760" y="1802638"/>
              <a:ext cx="517336" cy="517336"/>
            </a:xfrm>
            <a:prstGeom prst="rect">
              <a:avLst/>
            </a:prstGeom>
          </p:spPr>
        </p:pic>
        <p:pic>
          <p:nvPicPr>
            <p:cNvPr id="33" name="図プレースホルダー 37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771800" y="1995687"/>
              <a:ext cx="301608" cy="301608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2099754" y="4386379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14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8832881" y="4830905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/>
              <a:t>5</a:t>
            </a:r>
            <a:endParaRPr lang="zh-TW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2242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電子論文常見審查問題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口委審定書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8253910" y="203840"/>
            <a:ext cx="758307" cy="732987"/>
            <a:chOff x="2166999" y="1582426"/>
            <a:chExt cx="990802" cy="990802"/>
          </a:xfrm>
        </p:grpSpPr>
        <p:sp>
          <p:nvSpPr>
            <p:cNvPr id="5" name="Freeform 5"/>
            <p:cNvSpPr/>
            <p:nvPr/>
          </p:nvSpPr>
          <p:spPr>
            <a:xfrm>
              <a:off x="2166999" y="1582426"/>
              <a:ext cx="990802" cy="990802"/>
            </a:xfrm>
            <a:custGeom>
              <a:avLst/>
              <a:gdLst>
                <a:gd name="connsiteX0" fmla="*/ 0 w 1226343"/>
                <a:gd name="connsiteY0" fmla="*/ 613172 h 1226343"/>
                <a:gd name="connsiteX1" fmla="*/ 613172 w 1226343"/>
                <a:gd name="connsiteY1" fmla="*/ 0 h 1226343"/>
                <a:gd name="connsiteX2" fmla="*/ 1226344 w 1226343"/>
                <a:gd name="connsiteY2" fmla="*/ 613172 h 1226343"/>
                <a:gd name="connsiteX3" fmla="*/ 613172 w 1226343"/>
                <a:gd name="connsiteY3" fmla="*/ 1226344 h 1226343"/>
                <a:gd name="connsiteX4" fmla="*/ 0 w 1226343"/>
                <a:gd name="connsiteY4" fmla="*/ 613172 h 122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6343" h="1226343">
                  <a:moveTo>
                    <a:pt x="0" y="613172"/>
                  </a:moveTo>
                  <a:cubicBezTo>
                    <a:pt x="0" y="274526"/>
                    <a:pt x="274526" y="0"/>
                    <a:pt x="613172" y="0"/>
                  </a:cubicBezTo>
                  <a:cubicBezTo>
                    <a:pt x="951818" y="0"/>
                    <a:pt x="1226344" y="274526"/>
                    <a:pt x="1226344" y="613172"/>
                  </a:cubicBezTo>
                  <a:cubicBezTo>
                    <a:pt x="1226344" y="951818"/>
                    <a:pt x="951818" y="1226344"/>
                    <a:pt x="613172" y="1226344"/>
                  </a:cubicBezTo>
                  <a:cubicBezTo>
                    <a:pt x="274526" y="1226344"/>
                    <a:pt x="0" y="951818"/>
                    <a:pt x="0" y="613172"/>
                  </a:cubicBez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694" tIns="217694" rIns="217694" bIns="217694" numCol="1" spcCol="1270" anchor="ctr" anchorCtr="0">
              <a:noAutofit/>
            </a:bodyPr>
            <a:lstStyle/>
            <a:p>
              <a:pPr lvl="0" algn="ctr" defTabSz="1333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3000" kern="1200"/>
            </a:p>
          </p:txBody>
        </p:sp>
        <p:pic>
          <p:nvPicPr>
            <p:cNvPr id="6" name="圖片版面配置區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411760" y="1802638"/>
              <a:ext cx="517336" cy="517336"/>
            </a:xfrm>
            <a:prstGeom prst="rect">
              <a:avLst/>
            </a:prstGeom>
          </p:spPr>
        </p:pic>
        <p:pic>
          <p:nvPicPr>
            <p:cNvPr id="7" name="図プレースホルダー 37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771800" y="1995687"/>
              <a:ext cx="301608" cy="301608"/>
            </a:xfrm>
            <a:prstGeom prst="rect">
              <a:avLst/>
            </a:prstGeom>
          </p:spPr>
        </p:pic>
      </p:grpSp>
      <p:sp>
        <p:nvSpPr>
          <p:cNvPr id="15" name="テキスト プレースホルダー 17"/>
          <p:cNvSpPr txBox="1">
            <a:spLocks/>
          </p:cNvSpPr>
          <p:nvPr/>
        </p:nvSpPr>
        <p:spPr>
          <a:xfrm>
            <a:off x="4126005" y="3939902"/>
            <a:ext cx="4127905" cy="261442"/>
          </a:xfrm>
          <a:prstGeom prst="rect">
            <a:avLst/>
          </a:prstGeom>
        </p:spPr>
        <p:txBody>
          <a:bodyPr anchor="ctr"/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5201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1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口試委員審定書非電子論文</a:t>
            </a:r>
            <a:r>
              <a:rPr lang="en-US" altLang="zh-TW" sz="1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en-US" sz="1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檔必備，若欲附上請附已簽名之審定書。</a:t>
            </a:r>
            <a:endParaRPr lang="en-US" altLang="zh-TW" sz="18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65201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紙本一定要裝訂審定書！影本可</a:t>
            </a:r>
            <a:endParaRPr lang="ja-JP" altLang="en-US" sz="1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8934" y="1320365"/>
            <a:ext cx="3982046" cy="1904707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205" y="1177549"/>
            <a:ext cx="2983114" cy="3427589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286379" y="2787774"/>
            <a:ext cx="557429" cy="1239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TW" altLang="en-US">
              <a:solidFill>
                <a:schemeClr val="accent6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592975" y="2767750"/>
            <a:ext cx="432048" cy="1440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TW" altLang="en-US">
              <a:solidFill>
                <a:schemeClr val="accent6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355976" y="1702404"/>
            <a:ext cx="3744416" cy="2606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400">
              <a:solidFill>
                <a:schemeClr val="accent6"/>
              </a:solidFill>
            </a:endParaRPr>
          </a:p>
        </p:txBody>
      </p:sp>
      <p:sp>
        <p:nvSpPr>
          <p:cNvPr id="22" name="テキスト プレースホルダー 17"/>
          <p:cNvSpPr txBox="1">
            <a:spLocks/>
          </p:cNvSpPr>
          <p:nvPr/>
        </p:nvSpPr>
        <p:spPr>
          <a:xfrm>
            <a:off x="5796136" y="2011276"/>
            <a:ext cx="4127905" cy="261442"/>
          </a:xfrm>
          <a:prstGeom prst="rect">
            <a:avLst/>
          </a:prstGeom>
        </p:spPr>
        <p:txBody>
          <a:bodyPr anchor="ctr"/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1">
              <a:lnSpc>
                <a:spcPct val="100000"/>
              </a:lnSpc>
              <a:spcBef>
                <a:spcPts val="0"/>
              </a:spcBef>
            </a:pP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若未附口委審定書，目次寫或不寫皆可。</a:t>
            </a:r>
            <a:endParaRPr lang="ja-JP" altLang="en-US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8832881" y="4830905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/>
              <a:t>6</a:t>
            </a:r>
            <a:endParaRPr lang="zh-TW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95384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7494"/>
            <a:ext cx="4269460" cy="4638976"/>
          </a:xfrm>
          <a:prstGeom prst="rect">
            <a:avLst/>
          </a:prstGeom>
        </p:spPr>
      </p:pic>
      <p:sp>
        <p:nvSpPr>
          <p:cNvPr id="10" name="文字版面配置區 4"/>
          <p:cNvSpPr txBox="1">
            <a:spLocks/>
          </p:cNvSpPr>
          <p:nvPr/>
        </p:nvSpPr>
        <p:spPr>
          <a:xfrm>
            <a:off x="4860032" y="823506"/>
            <a:ext cx="3312368" cy="5961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47865" y="848402"/>
            <a:ext cx="1008112" cy="100326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491880" y="4515966"/>
            <a:ext cx="936104" cy="39050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23528" y="790714"/>
            <a:ext cx="1080120" cy="62890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6" name="直線單箭頭接點 15"/>
          <p:cNvCxnSpPr/>
          <p:nvPr/>
        </p:nvCxnSpPr>
        <p:spPr>
          <a:xfrm>
            <a:off x="4355977" y="1707654"/>
            <a:ext cx="50405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テキスト プレースホルダー 17"/>
          <p:cNvSpPr txBox="1">
            <a:spLocks/>
          </p:cNvSpPr>
          <p:nvPr/>
        </p:nvSpPr>
        <p:spPr>
          <a:xfrm>
            <a:off x="4718842" y="1427680"/>
            <a:ext cx="1461149" cy="576064"/>
          </a:xfrm>
          <a:prstGeom prst="rect">
            <a:avLst/>
          </a:prstGeom>
        </p:spPr>
        <p:txBody>
          <a:bodyPr anchor="ctr"/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5">
              <a:lnSpc>
                <a:spcPct val="100000"/>
              </a:lnSpc>
              <a:spcBef>
                <a:spcPts val="0"/>
              </a:spcBef>
            </a:pP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水印</a:t>
            </a:r>
            <a:endParaRPr lang="ja-JP" altLang="en-US" sz="1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674498" y="319235"/>
            <a:ext cx="36215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電子論文</a:t>
            </a:r>
            <a: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三要件</a:t>
            </a:r>
            <a:endParaRPr lang="zh-TW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テキスト プレースホルダー 17"/>
          <p:cNvSpPr txBox="1">
            <a:spLocks/>
          </p:cNvSpPr>
          <p:nvPr/>
        </p:nvSpPr>
        <p:spPr>
          <a:xfrm>
            <a:off x="5011167" y="1779662"/>
            <a:ext cx="1505049" cy="720080"/>
          </a:xfrm>
          <a:prstGeom prst="rect">
            <a:avLst/>
          </a:prstGeom>
        </p:spPr>
        <p:txBody>
          <a:bodyPr anchor="ctr"/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5">
              <a:lnSpc>
                <a:spcPct val="100000"/>
              </a:lnSpc>
              <a:spcBef>
                <a:spcPts val="0"/>
              </a:spcBef>
            </a:pP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頂部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2.5</a:t>
            </a:r>
            <a:r>
              <a:rPr lang="zh-TW" altLang="en-US" sz="16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公分</a:t>
            </a:r>
            <a:endParaRPr lang="en-US" altLang="zh-TW" sz="1600" b="1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8005">
              <a:lnSpc>
                <a:spcPct val="100000"/>
              </a:lnSpc>
              <a:spcBef>
                <a:spcPts val="0"/>
              </a:spcBef>
            </a:pP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右邊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2.5</a:t>
            </a:r>
            <a:r>
              <a:rPr lang="zh-TW" altLang="en-US" sz="16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公分</a:t>
            </a:r>
            <a:endParaRPr lang="ja-JP" altLang="en-US" sz="1600" b="1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テキスト プレースホルダー 17"/>
          <p:cNvSpPr txBox="1">
            <a:spLocks/>
          </p:cNvSpPr>
          <p:nvPr/>
        </p:nvSpPr>
        <p:spPr>
          <a:xfrm>
            <a:off x="4427984" y="3939902"/>
            <a:ext cx="1461149" cy="576064"/>
          </a:xfrm>
          <a:prstGeom prst="rect">
            <a:avLst/>
          </a:prstGeom>
        </p:spPr>
        <p:txBody>
          <a:bodyPr anchor="ctr"/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5">
              <a:lnSpc>
                <a:spcPct val="100000"/>
              </a:lnSpc>
              <a:spcBef>
                <a:spcPts val="0"/>
              </a:spcBef>
            </a:pP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2.DOI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碼</a:t>
            </a:r>
            <a:endParaRPr lang="ja-JP" altLang="en-US" sz="1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テキスト プレースホルダー 17"/>
          <p:cNvSpPr txBox="1">
            <a:spLocks/>
          </p:cNvSpPr>
          <p:nvPr/>
        </p:nvSpPr>
        <p:spPr>
          <a:xfrm>
            <a:off x="4696891" y="4350333"/>
            <a:ext cx="1505049" cy="720080"/>
          </a:xfrm>
          <a:prstGeom prst="rect">
            <a:avLst/>
          </a:prstGeom>
        </p:spPr>
        <p:txBody>
          <a:bodyPr anchor="ctr"/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5">
              <a:lnSpc>
                <a:spcPct val="100000"/>
              </a:lnSpc>
              <a:spcBef>
                <a:spcPts val="0"/>
              </a:spcBef>
            </a:pP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底部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6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公分</a:t>
            </a:r>
            <a:endParaRPr lang="en-US" altLang="zh-TW" sz="1600" b="1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8005">
              <a:lnSpc>
                <a:spcPct val="100000"/>
              </a:lnSpc>
              <a:spcBef>
                <a:spcPts val="0"/>
              </a:spcBef>
            </a:pP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右邊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6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公分</a:t>
            </a:r>
            <a:endParaRPr lang="ja-JP" altLang="en-US" sz="1600" b="1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テキスト プレースホルダー 17"/>
          <p:cNvSpPr txBox="1">
            <a:spLocks/>
          </p:cNvSpPr>
          <p:nvPr/>
        </p:nvSpPr>
        <p:spPr>
          <a:xfrm>
            <a:off x="251520" y="1366778"/>
            <a:ext cx="1800200" cy="576064"/>
          </a:xfrm>
          <a:prstGeom prst="rect">
            <a:avLst/>
          </a:prstGeom>
        </p:spPr>
        <p:txBody>
          <a:bodyPr anchor="ctr"/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5">
              <a:lnSpc>
                <a:spcPct val="100000"/>
              </a:lnSpc>
              <a:spcBef>
                <a:spcPts val="0"/>
              </a:spcBef>
            </a:pP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設定保全</a:t>
            </a:r>
            <a:endParaRPr lang="ja-JP" altLang="en-US" sz="1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圓角矩形圖說文字 25"/>
          <p:cNvSpPr/>
          <p:nvPr/>
        </p:nvSpPr>
        <p:spPr>
          <a:xfrm>
            <a:off x="6652066" y="1178960"/>
            <a:ext cx="2295561" cy="3597344"/>
          </a:xfrm>
          <a:prstGeom prst="wedgeRoundRectCallout">
            <a:avLst>
              <a:gd name="adj1" fmla="val -45232"/>
              <a:gd name="adj2" fmla="val -26072"/>
              <a:gd name="adj3" fmla="val 16667"/>
            </a:avLst>
          </a:prstGeom>
          <a:solidFill>
            <a:srgbClr val="FFFF00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altLang="en-US" sz="1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重要重要</a:t>
            </a:r>
            <a:r>
              <a:rPr lang="en-US" altLang="zh-TW" sz="1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!!!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請務必依「 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臺大電子學位論文上傳手冊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P.5-10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Adobe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Acrobat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Pro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版本操作 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總圖電腦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台大虛擬桌面</a:t>
            </a:r>
            <a:r>
              <a:rPr lang="en-US" altLang="zh-TW" sz="1600" b="1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VDIFoxit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PDF Editor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版說明請見上傳手冊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p.16</a:t>
            </a:r>
          </a:p>
        </p:txBody>
      </p:sp>
      <p:grpSp>
        <p:nvGrpSpPr>
          <p:cNvPr id="27" name="群組 26"/>
          <p:cNvGrpSpPr/>
          <p:nvPr/>
        </p:nvGrpSpPr>
        <p:grpSpPr>
          <a:xfrm>
            <a:off x="8253910" y="203840"/>
            <a:ext cx="758307" cy="732987"/>
            <a:chOff x="2166999" y="1582426"/>
            <a:chExt cx="990802" cy="990802"/>
          </a:xfrm>
        </p:grpSpPr>
        <p:sp>
          <p:nvSpPr>
            <p:cNvPr id="28" name="Freeform 5"/>
            <p:cNvSpPr/>
            <p:nvPr/>
          </p:nvSpPr>
          <p:spPr>
            <a:xfrm>
              <a:off x="2166999" y="1582426"/>
              <a:ext cx="990802" cy="990802"/>
            </a:xfrm>
            <a:custGeom>
              <a:avLst/>
              <a:gdLst>
                <a:gd name="connsiteX0" fmla="*/ 0 w 1226343"/>
                <a:gd name="connsiteY0" fmla="*/ 613172 h 1226343"/>
                <a:gd name="connsiteX1" fmla="*/ 613172 w 1226343"/>
                <a:gd name="connsiteY1" fmla="*/ 0 h 1226343"/>
                <a:gd name="connsiteX2" fmla="*/ 1226344 w 1226343"/>
                <a:gd name="connsiteY2" fmla="*/ 613172 h 1226343"/>
                <a:gd name="connsiteX3" fmla="*/ 613172 w 1226343"/>
                <a:gd name="connsiteY3" fmla="*/ 1226344 h 1226343"/>
                <a:gd name="connsiteX4" fmla="*/ 0 w 1226343"/>
                <a:gd name="connsiteY4" fmla="*/ 613172 h 122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6343" h="1226343">
                  <a:moveTo>
                    <a:pt x="0" y="613172"/>
                  </a:moveTo>
                  <a:cubicBezTo>
                    <a:pt x="0" y="274526"/>
                    <a:pt x="274526" y="0"/>
                    <a:pt x="613172" y="0"/>
                  </a:cubicBezTo>
                  <a:cubicBezTo>
                    <a:pt x="951818" y="0"/>
                    <a:pt x="1226344" y="274526"/>
                    <a:pt x="1226344" y="613172"/>
                  </a:cubicBezTo>
                  <a:cubicBezTo>
                    <a:pt x="1226344" y="951818"/>
                    <a:pt x="951818" y="1226344"/>
                    <a:pt x="613172" y="1226344"/>
                  </a:cubicBezTo>
                  <a:cubicBezTo>
                    <a:pt x="274526" y="1226344"/>
                    <a:pt x="0" y="951818"/>
                    <a:pt x="0" y="613172"/>
                  </a:cubicBez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694" tIns="217694" rIns="217694" bIns="217694" numCol="1" spcCol="1270" anchor="ctr" anchorCtr="0">
              <a:noAutofit/>
            </a:bodyPr>
            <a:lstStyle/>
            <a:p>
              <a:pPr lvl="0" algn="ctr" defTabSz="1333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3000" kern="1200"/>
            </a:p>
          </p:txBody>
        </p:sp>
        <p:pic>
          <p:nvPicPr>
            <p:cNvPr id="29" name="圖片版面配置區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411760" y="1802638"/>
              <a:ext cx="517336" cy="517336"/>
            </a:xfrm>
            <a:prstGeom prst="rect">
              <a:avLst/>
            </a:prstGeom>
          </p:spPr>
        </p:pic>
        <p:pic>
          <p:nvPicPr>
            <p:cNvPr id="30" name="図プレースホルダー 37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771800" y="1995687"/>
              <a:ext cx="301608" cy="301608"/>
            </a:xfrm>
            <a:prstGeom prst="rect">
              <a:avLst/>
            </a:prstGeom>
          </p:spPr>
        </p:pic>
      </p:grpSp>
      <p:sp>
        <p:nvSpPr>
          <p:cNvPr id="19" name="文字方塊 18"/>
          <p:cNvSpPr txBox="1"/>
          <p:nvPr/>
        </p:nvSpPr>
        <p:spPr>
          <a:xfrm>
            <a:off x="8832881" y="4830905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/>
              <a:t>7</a:t>
            </a:r>
            <a:endParaRPr lang="zh-TW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01179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43874</TotalTime>
  <Words>2455</Words>
  <Application>Microsoft Office PowerPoint</Application>
  <PresentationFormat>如螢幕大小 (16:9)</PresentationFormat>
  <Paragraphs>309</Paragraphs>
  <Slides>32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32</vt:i4>
      </vt:variant>
    </vt:vector>
  </HeadingPairs>
  <TitlesOfParts>
    <vt:vector size="44" baseType="lpstr">
      <vt:lpstr>Arial Unicode MS</vt:lpstr>
      <vt:lpstr>맑은 고딕</vt:lpstr>
      <vt:lpstr>Open Sans Light</vt:lpstr>
      <vt:lpstr>微軟正黑體</vt:lpstr>
      <vt:lpstr>新細明體</vt:lpstr>
      <vt:lpstr>Arial</vt:lpstr>
      <vt:lpstr>Calibri</vt:lpstr>
      <vt:lpstr>Times New Roman</vt:lpstr>
      <vt:lpstr>Wingdings</vt:lpstr>
      <vt:lpstr>Cover and End Slide Master</vt:lpstr>
      <vt:lpstr>Contents Slide Master</vt:lpstr>
      <vt:lpstr>Section Break Slide Master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hsinyu</dc:creator>
  <cp:lastModifiedBy>user</cp:lastModifiedBy>
  <cp:revision>302</cp:revision>
  <dcterms:created xsi:type="dcterms:W3CDTF">2016-12-05T23:26:54Z</dcterms:created>
  <dcterms:modified xsi:type="dcterms:W3CDTF">2022-10-28T08:11:22Z</dcterms:modified>
</cp:coreProperties>
</file>